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cc66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24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43BD76-BB93-45F2-ABF2-CBB92515C8F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" name=""/>
          <p:cNvGrpSpPr/>
          <p:nvPr/>
        </p:nvGrpSpPr>
        <p:grpSpPr>
          <a:xfrm>
            <a:off x="262080" y="87480"/>
            <a:ext cx="8488080" cy="831600"/>
            <a:chOff x="262080" y="87480"/>
            <a:chExt cx="8488080" cy="831600"/>
          </a:xfrm>
        </p:grpSpPr>
        <p:grpSp>
          <p:nvGrpSpPr>
            <p:cNvPr id="6" name=""/>
            <p:cNvGrpSpPr/>
            <p:nvPr/>
          </p:nvGrpSpPr>
          <p:grpSpPr>
            <a:xfrm>
              <a:off x="1054080" y="165240"/>
              <a:ext cx="7696080" cy="685800"/>
              <a:chOff x="1054080" y="165240"/>
              <a:chExt cx="7696080" cy="685800"/>
            </a:xfrm>
          </p:grpSpPr>
          <p:sp>
            <p:nvSpPr>
              <p:cNvPr id="7" name=""/>
              <p:cNvSpPr/>
              <p:nvPr/>
            </p:nvSpPr>
            <p:spPr>
              <a:xfrm>
                <a:off x="1054080" y="165240"/>
                <a:ext cx="7696080" cy="685800"/>
              </a:xfrm>
              <a:custGeom>
                <a:avLst/>
                <a:gdLst/>
                <a:ahLst/>
                <a:rect l="l" t="t" r="r" b="b"/>
                <a:pathLst>
                  <a:path w="4848" h="432">
                    <a:moveTo>
                      <a:pt x="4848" y="48"/>
                    </a:moveTo>
                    <a:lnTo>
                      <a:pt x="4848" y="432"/>
                    </a:lnTo>
                    <a:cubicBezTo>
                      <a:pt x="4848" y="432"/>
                      <a:pt x="2424" y="432"/>
                      <a:pt x="0" y="432"/>
                    </a:cubicBezTo>
                    <a:cubicBezTo>
                      <a:pt x="161" y="345"/>
                      <a:pt x="169" y="61"/>
                      <a:pt x="0" y="0"/>
                    </a:cubicBezTo>
                    <a:cubicBezTo>
                      <a:pt x="2424" y="0"/>
                      <a:pt x="4848" y="0"/>
                      <a:pt x="4848" y="0"/>
                    </a:cubicBezTo>
                    <a:lnTo>
                      <a:pt x="4848" y="48"/>
                    </a:lnTo>
                    <a:close/>
                  </a:path>
                </a:pathLst>
              </a:custGeom>
              <a:solidFill>
                <a:srgbClr val="e5d093"/>
              </a:solidFill>
              <a:ln w="9360">
                <a:solidFill>
                  <a:srgbClr val="ffffff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8" name=""/>
              <p:cNvGrpSpPr/>
              <p:nvPr/>
            </p:nvGrpSpPr>
            <p:grpSpPr>
              <a:xfrm>
                <a:off x="1897200" y="165240"/>
                <a:ext cx="6075360" cy="680400"/>
                <a:chOff x="1897200" y="165240"/>
                <a:chExt cx="6075360" cy="680400"/>
              </a:xfrm>
            </p:grpSpPr>
            <p:grpSp>
              <p:nvGrpSpPr>
                <p:cNvPr id="9" name=""/>
                <p:cNvGrpSpPr/>
                <p:nvPr/>
              </p:nvGrpSpPr>
              <p:grpSpPr>
                <a:xfrm>
                  <a:off x="1897200" y="166680"/>
                  <a:ext cx="3505320" cy="677160"/>
                  <a:chOff x="1897200" y="166680"/>
                  <a:chExt cx="3505320" cy="677160"/>
                </a:xfrm>
              </p:grpSpPr>
              <p:sp>
                <p:nvSpPr>
                  <p:cNvPr id="10" name=""/>
                  <p:cNvSpPr/>
                  <p:nvPr/>
                </p:nvSpPr>
                <p:spPr>
                  <a:xfrm>
                    <a:off x="3859560" y="788400"/>
                    <a:ext cx="1116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15" h="23">
                        <a:moveTo>
                          <a:pt x="5" y="11"/>
                        </a:moveTo>
                        <a:cubicBezTo>
                          <a:pt x="2" y="1"/>
                          <a:pt x="7" y="0"/>
                          <a:pt x="15" y="5"/>
                        </a:cubicBezTo>
                        <a:cubicBezTo>
                          <a:pt x="14" y="9"/>
                          <a:pt x="15" y="13"/>
                          <a:pt x="13" y="17"/>
                        </a:cubicBezTo>
                        <a:cubicBezTo>
                          <a:pt x="9" y="23"/>
                          <a:pt x="0" y="16"/>
                          <a:pt x="5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1" name=""/>
                  <p:cNvSpPr/>
                  <p:nvPr/>
                </p:nvSpPr>
                <p:spPr>
                  <a:xfrm>
                    <a:off x="3978360" y="831240"/>
                    <a:ext cx="1440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23">
                        <a:moveTo>
                          <a:pt x="3" y="13"/>
                        </a:moveTo>
                        <a:cubicBezTo>
                          <a:pt x="0" y="5"/>
                          <a:pt x="2" y="0"/>
                          <a:pt x="11" y="3"/>
                        </a:cubicBezTo>
                        <a:cubicBezTo>
                          <a:pt x="16" y="10"/>
                          <a:pt x="20" y="23"/>
                          <a:pt x="7" y="19"/>
                        </a:cubicBezTo>
                        <a:cubicBezTo>
                          <a:pt x="6" y="17"/>
                          <a:pt x="3" y="13"/>
                          <a:pt x="3" y="1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2" name=""/>
                  <p:cNvSpPr/>
                  <p:nvPr/>
                </p:nvSpPr>
                <p:spPr>
                  <a:xfrm>
                    <a:off x="3642120" y="76140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3" name=""/>
                  <p:cNvSpPr/>
                  <p:nvPr/>
                </p:nvSpPr>
                <p:spPr>
                  <a:xfrm>
                    <a:off x="3399120" y="782280"/>
                    <a:ext cx="1728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4" name=""/>
                  <p:cNvSpPr/>
                  <p:nvPr/>
                </p:nvSpPr>
                <p:spPr>
                  <a:xfrm>
                    <a:off x="3326040" y="79164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5" name=""/>
                  <p:cNvSpPr/>
                  <p:nvPr/>
                </p:nvSpPr>
                <p:spPr>
                  <a:xfrm>
                    <a:off x="3279960" y="790200"/>
                    <a:ext cx="4608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6" name=""/>
                  <p:cNvSpPr/>
                  <p:nvPr/>
                </p:nvSpPr>
                <p:spPr>
                  <a:xfrm>
                    <a:off x="3030840" y="65196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7" name=""/>
                  <p:cNvSpPr/>
                  <p:nvPr/>
                </p:nvSpPr>
                <p:spPr>
                  <a:xfrm>
                    <a:off x="3177000" y="64260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8" name=""/>
                  <p:cNvSpPr/>
                  <p:nvPr/>
                </p:nvSpPr>
                <p:spPr>
                  <a:xfrm>
                    <a:off x="3279960" y="69156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9" name=""/>
                  <p:cNvSpPr/>
                  <p:nvPr/>
                </p:nvSpPr>
                <p:spPr>
                  <a:xfrm>
                    <a:off x="3276720" y="71712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0" name=""/>
                  <p:cNvSpPr/>
                  <p:nvPr/>
                </p:nvSpPr>
                <p:spPr>
                  <a:xfrm>
                    <a:off x="3362760" y="68688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1" name=""/>
                  <p:cNvSpPr/>
                  <p:nvPr/>
                </p:nvSpPr>
                <p:spPr>
                  <a:xfrm>
                    <a:off x="3368880" y="736200"/>
                    <a:ext cx="3168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2" name=""/>
                  <p:cNvSpPr/>
                  <p:nvPr/>
                </p:nvSpPr>
                <p:spPr>
                  <a:xfrm>
                    <a:off x="3402360" y="712440"/>
                    <a:ext cx="410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3" name=""/>
                  <p:cNvSpPr/>
                  <p:nvPr/>
                </p:nvSpPr>
                <p:spPr>
                  <a:xfrm>
                    <a:off x="3413520" y="72504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4" name=""/>
                  <p:cNvSpPr/>
                  <p:nvPr/>
                </p:nvSpPr>
                <p:spPr>
                  <a:xfrm>
                    <a:off x="3581640" y="73440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5" name=""/>
                  <p:cNvSpPr/>
                  <p:nvPr/>
                </p:nvSpPr>
                <p:spPr>
                  <a:xfrm>
                    <a:off x="3692880" y="64728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6" name=""/>
                  <p:cNvSpPr/>
                  <p:nvPr/>
                </p:nvSpPr>
                <p:spPr>
                  <a:xfrm>
                    <a:off x="3759480" y="710640"/>
                    <a:ext cx="17280" cy="12600"/>
                  </a:xfrm>
                  <a:custGeom>
                    <a:avLst/>
                    <a:gdLst/>
                    <a:ahLst/>
                    <a:rect l="l" t="t" r="r" b="b"/>
                    <a:pathLst>
                      <a:path w="26" h="22">
                        <a:moveTo>
                          <a:pt x="8" y="14"/>
                        </a:moveTo>
                        <a:cubicBezTo>
                          <a:pt x="5" y="6"/>
                          <a:pt x="5" y="3"/>
                          <a:pt x="14" y="0"/>
                        </a:cubicBezTo>
                        <a:cubicBezTo>
                          <a:pt x="26" y="4"/>
                          <a:pt x="23" y="16"/>
                          <a:pt x="14" y="22"/>
                        </a:cubicBezTo>
                        <a:cubicBezTo>
                          <a:pt x="0" y="17"/>
                          <a:pt x="13" y="3"/>
                          <a:pt x="8" y="1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4200" bIns="-34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7" name=""/>
                  <p:cNvSpPr/>
                  <p:nvPr/>
                </p:nvSpPr>
                <p:spPr>
                  <a:xfrm>
                    <a:off x="3545280" y="56772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8" name=""/>
                  <p:cNvSpPr/>
                  <p:nvPr/>
                </p:nvSpPr>
                <p:spPr>
                  <a:xfrm>
                    <a:off x="3432600" y="6346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29" name=""/>
                  <p:cNvSpPr/>
                  <p:nvPr/>
                </p:nvSpPr>
                <p:spPr>
                  <a:xfrm>
                    <a:off x="3308760" y="61380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0" name=""/>
                  <p:cNvSpPr/>
                  <p:nvPr/>
                </p:nvSpPr>
                <p:spPr>
                  <a:xfrm>
                    <a:off x="3291120" y="523440"/>
                    <a:ext cx="6336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1" name=""/>
                  <p:cNvSpPr/>
                  <p:nvPr/>
                </p:nvSpPr>
                <p:spPr>
                  <a:xfrm>
                    <a:off x="3306960" y="59004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2" name=""/>
                  <p:cNvSpPr/>
                  <p:nvPr/>
                </p:nvSpPr>
                <p:spPr>
                  <a:xfrm>
                    <a:off x="3262680" y="596520"/>
                    <a:ext cx="2988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3" name=""/>
                  <p:cNvSpPr/>
                  <p:nvPr/>
                </p:nvSpPr>
                <p:spPr>
                  <a:xfrm>
                    <a:off x="4927680" y="559800"/>
                    <a:ext cx="474840" cy="284040"/>
                  </a:xfrm>
                  <a:custGeom>
                    <a:avLst/>
                    <a:gdLst/>
                    <a:ahLst/>
                    <a:rect l="l" t="t" r="r" b="b"/>
                    <a:pathLst>
                      <a:path w="471" h="281">
                        <a:moveTo>
                          <a:pt x="21" y="280"/>
                        </a:moveTo>
                        <a:cubicBezTo>
                          <a:pt x="32" y="281"/>
                          <a:pt x="25" y="253"/>
                          <a:pt x="24" y="250"/>
                        </a:cubicBezTo>
                        <a:cubicBezTo>
                          <a:pt x="23" y="248"/>
                          <a:pt x="22" y="245"/>
                          <a:pt x="22" y="245"/>
                        </a:cubicBezTo>
                        <a:cubicBezTo>
                          <a:pt x="21" y="243"/>
                          <a:pt x="20" y="221"/>
                          <a:pt x="16" y="218"/>
                        </a:cubicBezTo>
                        <a:cubicBezTo>
                          <a:pt x="13" y="216"/>
                          <a:pt x="4" y="215"/>
                          <a:pt x="4" y="215"/>
                        </a:cubicBezTo>
                        <a:cubicBezTo>
                          <a:pt x="0" y="207"/>
                          <a:pt x="3" y="200"/>
                          <a:pt x="0" y="191"/>
                        </a:cubicBezTo>
                        <a:cubicBezTo>
                          <a:pt x="2" y="185"/>
                          <a:pt x="7" y="186"/>
                          <a:pt x="12" y="180"/>
                        </a:cubicBezTo>
                        <a:cubicBezTo>
                          <a:pt x="14" y="172"/>
                          <a:pt x="14" y="169"/>
                          <a:pt x="6" y="165"/>
                        </a:cubicBezTo>
                        <a:cubicBezTo>
                          <a:pt x="4" y="163"/>
                          <a:pt x="2" y="162"/>
                          <a:pt x="2" y="160"/>
                        </a:cubicBezTo>
                        <a:cubicBezTo>
                          <a:pt x="2" y="150"/>
                          <a:pt x="16" y="123"/>
                          <a:pt x="28" y="120"/>
                        </a:cubicBezTo>
                        <a:cubicBezTo>
                          <a:pt x="32" y="111"/>
                          <a:pt x="40" y="105"/>
                          <a:pt x="44" y="96"/>
                        </a:cubicBezTo>
                        <a:cubicBezTo>
                          <a:pt x="39" y="83"/>
                          <a:pt x="38" y="85"/>
                          <a:pt x="42" y="70"/>
                        </a:cubicBezTo>
                        <a:cubicBezTo>
                          <a:pt x="38" y="60"/>
                          <a:pt x="34" y="48"/>
                          <a:pt x="24" y="43"/>
                        </a:cubicBezTo>
                        <a:cubicBezTo>
                          <a:pt x="18" y="36"/>
                          <a:pt x="10" y="37"/>
                          <a:pt x="20" y="32"/>
                        </a:cubicBezTo>
                        <a:cubicBezTo>
                          <a:pt x="27" y="34"/>
                          <a:pt x="26" y="32"/>
                          <a:pt x="26" y="36"/>
                        </a:cubicBezTo>
                        <a:cubicBezTo>
                          <a:pt x="34" y="41"/>
                          <a:pt x="39" y="39"/>
                          <a:pt x="48" y="35"/>
                        </a:cubicBezTo>
                        <a:cubicBezTo>
                          <a:pt x="45" y="22"/>
                          <a:pt x="48" y="14"/>
                          <a:pt x="64" y="11"/>
                        </a:cubicBezTo>
                        <a:cubicBezTo>
                          <a:pt x="71" y="8"/>
                          <a:pt x="75" y="3"/>
                          <a:pt x="82" y="0"/>
                        </a:cubicBezTo>
                        <a:cubicBezTo>
                          <a:pt x="84" y="1"/>
                          <a:pt x="88" y="0"/>
                          <a:pt x="88" y="2"/>
                        </a:cubicBezTo>
                        <a:cubicBezTo>
                          <a:pt x="90" y="12"/>
                          <a:pt x="75" y="13"/>
                          <a:pt x="92" y="9"/>
                        </a:cubicBezTo>
                        <a:cubicBezTo>
                          <a:pt x="94" y="8"/>
                          <a:pt x="96" y="5"/>
                          <a:pt x="98" y="5"/>
                        </a:cubicBezTo>
                        <a:cubicBezTo>
                          <a:pt x="102" y="4"/>
                          <a:pt x="106" y="7"/>
                          <a:pt x="110" y="8"/>
                        </a:cubicBezTo>
                        <a:cubicBezTo>
                          <a:pt x="112" y="8"/>
                          <a:pt x="116" y="9"/>
                          <a:pt x="116" y="9"/>
                        </a:cubicBezTo>
                        <a:cubicBezTo>
                          <a:pt x="122" y="16"/>
                          <a:pt x="129" y="13"/>
                          <a:pt x="141" y="14"/>
                        </a:cubicBezTo>
                        <a:cubicBezTo>
                          <a:pt x="143" y="21"/>
                          <a:pt x="147" y="22"/>
                          <a:pt x="155" y="24"/>
                        </a:cubicBezTo>
                        <a:cubicBezTo>
                          <a:pt x="159" y="22"/>
                          <a:pt x="163" y="20"/>
                          <a:pt x="167" y="17"/>
                        </a:cubicBezTo>
                        <a:cubicBezTo>
                          <a:pt x="169" y="16"/>
                          <a:pt x="173" y="14"/>
                          <a:pt x="173" y="14"/>
                        </a:cubicBezTo>
                        <a:cubicBezTo>
                          <a:pt x="195" y="26"/>
                          <a:pt x="175" y="20"/>
                          <a:pt x="195" y="14"/>
                        </a:cubicBezTo>
                        <a:cubicBezTo>
                          <a:pt x="207" y="17"/>
                          <a:pt x="201" y="26"/>
                          <a:pt x="211" y="32"/>
                        </a:cubicBezTo>
                        <a:cubicBezTo>
                          <a:pt x="214" y="38"/>
                          <a:pt x="224" y="55"/>
                          <a:pt x="231" y="59"/>
                        </a:cubicBezTo>
                        <a:cubicBezTo>
                          <a:pt x="241" y="70"/>
                          <a:pt x="235" y="67"/>
                          <a:pt x="245" y="70"/>
                        </a:cubicBezTo>
                        <a:cubicBezTo>
                          <a:pt x="249" y="69"/>
                          <a:pt x="253" y="69"/>
                          <a:pt x="257" y="68"/>
                        </a:cubicBezTo>
                        <a:cubicBezTo>
                          <a:pt x="261" y="67"/>
                          <a:pt x="270" y="65"/>
                          <a:pt x="270" y="65"/>
                        </a:cubicBezTo>
                        <a:cubicBezTo>
                          <a:pt x="278" y="66"/>
                          <a:pt x="283" y="67"/>
                          <a:pt x="290" y="71"/>
                        </a:cubicBezTo>
                        <a:cubicBezTo>
                          <a:pt x="304" y="88"/>
                          <a:pt x="282" y="62"/>
                          <a:pt x="300" y="81"/>
                        </a:cubicBezTo>
                        <a:cubicBezTo>
                          <a:pt x="302" y="84"/>
                          <a:pt x="308" y="90"/>
                          <a:pt x="308" y="90"/>
                        </a:cubicBezTo>
                        <a:cubicBezTo>
                          <a:pt x="311" y="98"/>
                          <a:pt x="315" y="103"/>
                          <a:pt x="318" y="111"/>
                        </a:cubicBezTo>
                        <a:cubicBezTo>
                          <a:pt x="319" y="114"/>
                          <a:pt x="321" y="117"/>
                          <a:pt x="322" y="120"/>
                        </a:cubicBezTo>
                        <a:cubicBezTo>
                          <a:pt x="323" y="122"/>
                          <a:pt x="324" y="125"/>
                          <a:pt x="324" y="125"/>
                        </a:cubicBezTo>
                        <a:cubicBezTo>
                          <a:pt x="321" y="132"/>
                          <a:pt x="313" y="134"/>
                          <a:pt x="310" y="142"/>
                        </a:cubicBezTo>
                        <a:cubicBezTo>
                          <a:pt x="313" y="151"/>
                          <a:pt x="317" y="146"/>
                          <a:pt x="322" y="141"/>
                        </a:cubicBezTo>
                        <a:cubicBezTo>
                          <a:pt x="341" y="143"/>
                          <a:pt x="339" y="142"/>
                          <a:pt x="342" y="155"/>
                        </a:cubicBezTo>
                        <a:cubicBezTo>
                          <a:pt x="351" y="150"/>
                          <a:pt x="355" y="152"/>
                          <a:pt x="364" y="157"/>
                        </a:cubicBezTo>
                        <a:cubicBezTo>
                          <a:pt x="369" y="162"/>
                          <a:pt x="372" y="166"/>
                          <a:pt x="380" y="168"/>
                        </a:cubicBezTo>
                        <a:cubicBezTo>
                          <a:pt x="381" y="169"/>
                          <a:pt x="383" y="171"/>
                          <a:pt x="382" y="172"/>
                        </a:cubicBezTo>
                        <a:cubicBezTo>
                          <a:pt x="380" y="176"/>
                          <a:pt x="368" y="172"/>
                          <a:pt x="382" y="176"/>
                        </a:cubicBezTo>
                        <a:cubicBezTo>
                          <a:pt x="386" y="175"/>
                          <a:pt x="390" y="173"/>
                          <a:pt x="394" y="172"/>
                        </a:cubicBezTo>
                        <a:cubicBezTo>
                          <a:pt x="396" y="172"/>
                          <a:pt x="400" y="171"/>
                          <a:pt x="400" y="171"/>
                        </a:cubicBezTo>
                        <a:cubicBezTo>
                          <a:pt x="413" y="177"/>
                          <a:pt x="427" y="179"/>
                          <a:pt x="439" y="185"/>
                        </a:cubicBezTo>
                        <a:cubicBezTo>
                          <a:pt x="441" y="190"/>
                          <a:pt x="445" y="194"/>
                          <a:pt x="447" y="199"/>
                        </a:cubicBezTo>
                        <a:cubicBezTo>
                          <a:pt x="453" y="198"/>
                          <a:pt x="460" y="195"/>
                          <a:pt x="465" y="201"/>
                        </a:cubicBezTo>
                        <a:cubicBezTo>
                          <a:pt x="468" y="205"/>
                          <a:pt x="471" y="215"/>
                          <a:pt x="471" y="215"/>
                        </a:cubicBezTo>
                        <a:cubicBezTo>
                          <a:pt x="468" y="231"/>
                          <a:pt x="469" y="248"/>
                          <a:pt x="451" y="258"/>
                        </a:cubicBezTo>
                        <a:cubicBezTo>
                          <a:pt x="447" y="262"/>
                          <a:pt x="437" y="275"/>
                          <a:pt x="435" y="281"/>
                        </a:cubicBezTo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4" name=""/>
                  <p:cNvSpPr/>
                  <p:nvPr/>
                </p:nvSpPr>
                <p:spPr>
                  <a:xfrm>
                    <a:off x="4299120" y="167760"/>
                    <a:ext cx="666720" cy="448920"/>
                  </a:xfrm>
                  <a:custGeom>
                    <a:avLst/>
                    <a:gdLst/>
                    <a:ahLst/>
                    <a:rect l="l" t="t" r="r" b="b"/>
                    <a:pathLst>
                      <a:path w="984" h="844">
                        <a:moveTo>
                          <a:pt x="82" y="38"/>
                        </a:moveTo>
                        <a:lnTo>
                          <a:pt x="406" y="6"/>
                        </a:lnTo>
                        <a:cubicBezTo>
                          <a:pt x="497" y="22"/>
                          <a:pt x="465" y="0"/>
                          <a:pt x="474" y="54"/>
                        </a:cubicBezTo>
                        <a:cubicBezTo>
                          <a:pt x="492" y="48"/>
                          <a:pt x="484" y="40"/>
                          <a:pt x="502" y="34"/>
                        </a:cubicBezTo>
                        <a:cubicBezTo>
                          <a:pt x="510" y="37"/>
                          <a:pt x="517" y="46"/>
                          <a:pt x="526" y="46"/>
                        </a:cubicBezTo>
                        <a:cubicBezTo>
                          <a:pt x="534" y="46"/>
                          <a:pt x="550" y="38"/>
                          <a:pt x="550" y="38"/>
                        </a:cubicBezTo>
                        <a:cubicBezTo>
                          <a:pt x="556" y="55"/>
                          <a:pt x="552" y="60"/>
                          <a:pt x="542" y="74"/>
                        </a:cubicBezTo>
                        <a:cubicBezTo>
                          <a:pt x="555" y="114"/>
                          <a:pt x="550" y="102"/>
                          <a:pt x="578" y="130"/>
                        </a:cubicBezTo>
                        <a:cubicBezTo>
                          <a:pt x="584" y="148"/>
                          <a:pt x="590" y="148"/>
                          <a:pt x="606" y="138"/>
                        </a:cubicBezTo>
                        <a:cubicBezTo>
                          <a:pt x="600" y="119"/>
                          <a:pt x="594" y="107"/>
                          <a:pt x="586" y="90"/>
                        </a:cubicBezTo>
                        <a:cubicBezTo>
                          <a:pt x="583" y="82"/>
                          <a:pt x="578" y="66"/>
                          <a:pt x="578" y="66"/>
                        </a:cubicBezTo>
                        <a:cubicBezTo>
                          <a:pt x="585" y="44"/>
                          <a:pt x="597" y="56"/>
                          <a:pt x="606" y="70"/>
                        </a:cubicBezTo>
                        <a:cubicBezTo>
                          <a:pt x="609" y="86"/>
                          <a:pt x="608" y="117"/>
                          <a:pt x="626" y="90"/>
                        </a:cubicBezTo>
                        <a:cubicBezTo>
                          <a:pt x="648" y="97"/>
                          <a:pt x="646" y="104"/>
                          <a:pt x="642" y="126"/>
                        </a:cubicBezTo>
                        <a:cubicBezTo>
                          <a:pt x="650" y="150"/>
                          <a:pt x="665" y="141"/>
                          <a:pt x="682" y="130"/>
                        </a:cubicBezTo>
                        <a:cubicBezTo>
                          <a:pt x="689" y="108"/>
                          <a:pt x="673" y="124"/>
                          <a:pt x="682" y="98"/>
                        </a:cubicBezTo>
                        <a:cubicBezTo>
                          <a:pt x="683" y="94"/>
                          <a:pt x="690" y="96"/>
                          <a:pt x="694" y="94"/>
                        </a:cubicBezTo>
                        <a:cubicBezTo>
                          <a:pt x="698" y="92"/>
                          <a:pt x="702" y="89"/>
                          <a:pt x="706" y="86"/>
                        </a:cubicBezTo>
                        <a:cubicBezTo>
                          <a:pt x="717" y="54"/>
                          <a:pt x="688" y="54"/>
                          <a:pt x="742" y="46"/>
                        </a:cubicBezTo>
                        <a:cubicBezTo>
                          <a:pt x="748" y="27"/>
                          <a:pt x="741" y="9"/>
                          <a:pt x="762" y="2"/>
                        </a:cubicBezTo>
                        <a:cubicBezTo>
                          <a:pt x="788" y="11"/>
                          <a:pt x="777" y="38"/>
                          <a:pt x="802" y="46"/>
                        </a:cubicBezTo>
                        <a:cubicBezTo>
                          <a:pt x="831" y="36"/>
                          <a:pt x="805" y="63"/>
                          <a:pt x="798" y="70"/>
                        </a:cubicBezTo>
                        <a:cubicBezTo>
                          <a:pt x="789" y="96"/>
                          <a:pt x="787" y="96"/>
                          <a:pt x="802" y="118"/>
                        </a:cubicBezTo>
                        <a:cubicBezTo>
                          <a:pt x="801" y="122"/>
                          <a:pt x="801" y="127"/>
                          <a:pt x="798" y="130"/>
                        </a:cubicBezTo>
                        <a:cubicBezTo>
                          <a:pt x="794" y="133"/>
                          <a:pt x="784" y="129"/>
                          <a:pt x="782" y="134"/>
                        </a:cubicBezTo>
                        <a:cubicBezTo>
                          <a:pt x="780" y="142"/>
                          <a:pt x="790" y="158"/>
                          <a:pt x="790" y="158"/>
                        </a:cubicBezTo>
                        <a:cubicBezTo>
                          <a:pt x="786" y="161"/>
                          <a:pt x="783" y="165"/>
                          <a:pt x="778" y="166"/>
                        </a:cubicBezTo>
                        <a:cubicBezTo>
                          <a:pt x="774" y="167"/>
                          <a:pt x="769" y="159"/>
                          <a:pt x="766" y="162"/>
                        </a:cubicBezTo>
                        <a:cubicBezTo>
                          <a:pt x="758" y="170"/>
                          <a:pt x="794" y="182"/>
                          <a:pt x="794" y="182"/>
                        </a:cubicBezTo>
                        <a:cubicBezTo>
                          <a:pt x="804" y="211"/>
                          <a:pt x="775" y="190"/>
                          <a:pt x="762" y="186"/>
                        </a:cubicBezTo>
                        <a:cubicBezTo>
                          <a:pt x="767" y="194"/>
                          <a:pt x="773" y="202"/>
                          <a:pt x="778" y="210"/>
                        </a:cubicBezTo>
                        <a:cubicBezTo>
                          <a:pt x="783" y="218"/>
                          <a:pt x="802" y="226"/>
                          <a:pt x="802" y="226"/>
                        </a:cubicBezTo>
                        <a:cubicBezTo>
                          <a:pt x="813" y="242"/>
                          <a:pt x="804" y="245"/>
                          <a:pt x="810" y="262"/>
                        </a:cubicBezTo>
                        <a:cubicBezTo>
                          <a:pt x="803" y="282"/>
                          <a:pt x="793" y="301"/>
                          <a:pt x="786" y="322"/>
                        </a:cubicBezTo>
                        <a:cubicBezTo>
                          <a:pt x="783" y="330"/>
                          <a:pt x="778" y="346"/>
                          <a:pt x="778" y="346"/>
                        </a:cubicBezTo>
                        <a:cubicBezTo>
                          <a:pt x="785" y="366"/>
                          <a:pt x="817" y="394"/>
                          <a:pt x="830" y="414"/>
                        </a:cubicBezTo>
                        <a:cubicBezTo>
                          <a:pt x="835" y="422"/>
                          <a:pt x="841" y="430"/>
                          <a:pt x="846" y="438"/>
                        </a:cubicBezTo>
                        <a:cubicBezTo>
                          <a:pt x="849" y="442"/>
                          <a:pt x="854" y="450"/>
                          <a:pt x="854" y="450"/>
                        </a:cubicBezTo>
                        <a:cubicBezTo>
                          <a:pt x="853" y="457"/>
                          <a:pt x="855" y="466"/>
                          <a:pt x="850" y="470"/>
                        </a:cubicBezTo>
                        <a:cubicBezTo>
                          <a:pt x="844" y="475"/>
                          <a:pt x="831" y="451"/>
                          <a:pt x="830" y="450"/>
                        </a:cubicBezTo>
                        <a:cubicBezTo>
                          <a:pt x="811" y="431"/>
                          <a:pt x="789" y="421"/>
                          <a:pt x="774" y="398"/>
                        </a:cubicBezTo>
                        <a:cubicBezTo>
                          <a:pt x="769" y="379"/>
                          <a:pt x="766" y="371"/>
                          <a:pt x="746" y="378"/>
                        </a:cubicBezTo>
                        <a:cubicBezTo>
                          <a:pt x="717" y="368"/>
                          <a:pt x="730" y="368"/>
                          <a:pt x="706" y="374"/>
                        </a:cubicBezTo>
                        <a:cubicBezTo>
                          <a:pt x="688" y="402"/>
                          <a:pt x="699" y="395"/>
                          <a:pt x="678" y="402"/>
                        </a:cubicBezTo>
                        <a:cubicBezTo>
                          <a:pt x="654" y="386"/>
                          <a:pt x="650" y="390"/>
                          <a:pt x="618" y="394"/>
                        </a:cubicBezTo>
                        <a:cubicBezTo>
                          <a:pt x="607" y="411"/>
                          <a:pt x="601" y="426"/>
                          <a:pt x="590" y="442"/>
                        </a:cubicBezTo>
                        <a:cubicBezTo>
                          <a:pt x="600" y="471"/>
                          <a:pt x="593" y="459"/>
                          <a:pt x="606" y="478"/>
                        </a:cubicBezTo>
                        <a:cubicBezTo>
                          <a:pt x="593" y="518"/>
                          <a:pt x="622" y="548"/>
                          <a:pt x="642" y="578"/>
                        </a:cubicBezTo>
                        <a:cubicBezTo>
                          <a:pt x="651" y="591"/>
                          <a:pt x="651" y="601"/>
                          <a:pt x="666" y="606"/>
                        </a:cubicBezTo>
                        <a:cubicBezTo>
                          <a:pt x="680" y="627"/>
                          <a:pt x="691" y="623"/>
                          <a:pt x="710" y="610"/>
                        </a:cubicBezTo>
                        <a:cubicBezTo>
                          <a:pt x="729" y="616"/>
                          <a:pt x="729" y="606"/>
                          <a:pt x="734" y="590"/>
                        </a:cubicBezTo>
                        <a:cubicBezTo>
                          <a:pt x="735" y="577"/>
                          <a:pt x="731" y="562"/>
                          <a:pt x="738" y="550"/>
                        </a:cubicBezTo>
                        <a:cubicBezTo>
                          <a:pt x="742" y="543"/>
                          <a:pt x="762" y="542"/>
                          <a:pt x="762" y="542"/>
                        </a:cubicBezTo>
                        <a:cubicBezTo>
                          <a:pt x="783" y="547"/>
                          <a:pt x="786" y="552"/>
                          <a:pt x="774" y="570"/>
                        </a:cubicBezTo>
                        <a:cubicBezTo>
                          <a:pt x="779" y="590"/>
                          <a:pt x="790" y="605"/>
                          <a:pt x="770" y="618"/>
                        </a:cubicBezTo>
                        <a:cubicBezTo>
                          <a:pt x="769" y="622"/>
                          <a:pt x="764" y="626"/>
                          <a:pt x="766" y="630"/>
                        </a:cubicBezTo>
                        <a:cubicBezTo>
                          <a:pt x="768" y="634"/>
                          <a:pt x="775" y="634"/>
                          <a:pt x="778" y="638"/>
                        </a:cubicBezTo>
                        <a:cubicBezTo>
                          <a:pt x="788" y="651"/>
                          <a:pt x="786" y="660"/>
                          <a:pt x="802" y="670"/>
                        </a:cubicBezTo>
                        <a:cubicBezTo>
                          <a:pt x="810" y="667"/>
                          <a:pt x="818" y="665"/>
                          <a:pt x="826" y="662"/>
                        </a:cubicBezTo>
                        <a:cubicBezTo>
                          <a:pt x="830" y="661"/>
                          <a:pt x="838" y="658"/>
                          <a:pt x="838" y="658"/>
                        </a:cubicBezTo>
                        <a:cubicBezTo>
                          <a:pt x="857" y="664"/>
                          <a:pt x="864" y="680"/>
                          <a:pt x="870" y="698"/>
                        </a:cubicBezTo>
                        <a:cubicBezTo>
                          <a:pt x="859" y="731"/>
                          <a:pt x="887" y="794"/>
                          <a:pt x="922" y="806"/>
                        </a:cubicBezTo>
                        <a:cubicBezTo>
                          <a:pt x="938" y="801"/>
                          <a:pt x="941" y="792"/>
                          <a:pt x="958" y="798"/>
                        </a:cubicBezTo>
                        <a:cubicBezTo>
                          <a:pt x="984" y="837"/>
                          <a:pt x="928" y="784"/>
                          <a:pt x="942" y="826"/>
                        </a:cubicBezTo>
                        <a:cubicBezTo>
                          <a:pt x="936" y="844"/>
                          <a:pt x="930" y="844"/>
                          <a:pt x="914" y="834"/>
                        </a:cubicBezTo>
                        <a:cubicBezTo>
                          <a:pt x="903" y="817"/>
                          <a:pt x="890" y="821"/>
                          <a:pt x="874" y="810"/>
                        </a:cubicBezTo>
                        <a:cubicBezTo>
                          <a:pt x="851" y="776"/>
                          <a:pt x="882" y="816"/>
                          <a:pt x="854" y="794"/>
                        </a:cubicBezTo>
                        <a:cubicBezTo>
                          <a:pt x="843" y="785"/>
                          <a:pt x="840" y="768"/>
                          <a:pt x="830" y="758"/>
                        </a:cubicBezTo>
                        <a:cubicBezTo>
                          <a:pt x="824" y="739"/>
                          <a:pt x="817" y="724"/>
                          <a:pt x="798" y="718"/>
                        </a:cubicBezTo>
                        <a:cubicBezTo>
                          <a:pt x="791" y="696"/>
                          <a:pt x="800" y="712"/>
                          <a:pt x="778" y="710"/>
                        </a:cubicBezTo>
                        <a:cubicBezTo>
                          <a:pt x="767" y="709"/>
                          <a:pt x="746" y="702"/>
                          <a:pt x="746" y="702"/>
                        </a:cubicBezTo>
                        <a:cubicBezTo>
                          <a:pt x="729" y="691"/>
                          <a:pt x="720" y="674"/>
                          <a:pt x="702" y="662"/>
                        </a:cubicBezTo>
                        <a:cubicBezTo>
                          <a:pt x="694" y="665"/>
                          <a:pt x="687" y="673"/>
                          <a:pt x="678" y="674"/>
                        </a:cubicBezTo>
                        <a:cubicBezTo>
                          <a:pt x="657" y="677"/>
                          <a:pt x="630" y="657"/>
                          <a:pt x="614" y="646"/>
                        </a:cubicBezTo>
                        <a:cubicBezTo>
                          <a:pt x="600" y="637"/>
                          <a:pt x="580" y="639"/>
                          <a:pt x="566" y="630"/>
                        </a:cubicBezTo>
                        <a:cubicBezTo>
                          <a:pt x="546" y="617"/>
                          <a:pt x="525" y="607"/>
                          <a:pt x="506" y="594"/>
                        </a:cubicBezTo>
                        <a:cubicBezTo>
                          <a:pt x="513" y="572"/>
                          <a:pt x="509" y="551"/>
                          <a:pt x="490" y="538"/>
                        </a:cubicBezTo>
                        <a:cubicBezTo>
                          <a:pt x="485" y="522"/>
                          <a:pt x="476" y="515"/>
                          <a:pt x="462" y="506"/>
                        </a:cubicBezTo>
                        <a:cubicBezTo>
                          <a:pt x="441" y="474"/>
                          <a:pt x="469" y="513"/>
                          <a:pt x="442" y="486"/>
                        </a:cubicBezTo>
                        <a:cubicBezTo>
                          <a:pt x="436" y="480"/>
                          <a:pt x="436" y="468"/>
                          <a:pt x="430" y="462"/>
                        </a:cubicBezTo>
                        <a:cubicBezTo>
                          <a:pt x="427" y="459"/>
                          <a:pt x="422" y="459"/>
                          <a:pt x="418" y="458"/>
                        </a:cubicBezTo>
                        <a:cubicBezTo>
                          <a:pt x="407" y="447"/>
                          <a:pt x="382" y="430"/>
                          <a:pt x="382" y="430"/>
                        </a:cubicBezTo>
                        <a:cubicBezTo>
                          <a:pt x="371" y="413"/>
                          <a:pt x="358" y="399"/>
                          <a:pt x="346" y="382"/>
                        </a:cubicBezTo>
                        <a:cubicBezTo>
                          <a:pt x="344" y="378"/>
                          <a:pt x="345" y="373"/>
                          <a:pt x="342" y="370"/>
                        </a:cubicBezTo>
                        <a:cubicBezTo>
                          <a:pt x="339" y="367"/>
                          <a:pt x="334" y="367"/>
                          <a:pt x="330" y="366"/>
                        </a:cubicBezTo>
                        <a:cubicBezTo>
                          <a:pt x="322" y="390"/>
                          <a:pt x="342" y="398"/>
                          <a:pt x="354" y="414"/>
                        </a:cubicBezTo>
                        <a:cubicBezTo>
                          <a:pt x="368" y="432"/>
                          <a:pt x="372" y="446"/>
                          <a:pt x="390" y="458"/>
                        </a:cubicBezTo>
                        <a:cubicBezTo>
                          <a:pt x="409" y="487"/>
                          <a:pt x="399" y="475"/>
                          <a:pt x="418" y="494"/>
                        </a:cubicBezTo>
                        <a:cubicBezTo>
                          <a:pt x="423" y="510"/>
                          <a:pt x="428" y="517"/>
                          <a:pt x="442" y="526"/>
                        </a:cubicBezTo>
                        <a:cubicBezTo>
                          <a:pt x="450" y="550"/>
                          <a:pt x="432" y="533"/>
                          <a:pt x="422" y="526"/>
                        </a:cubicBezTo>
                        <a:cubicBezTo>
                          <a:pt x="399" y="492"/>
                          <a:pt x="430" y="532"/>
                          <a:pt x="402" y="510"/>
                        </a:cubicBezTo>
                        <a:cubicBezTo>
                          <a:pt x="398" y="507"/>
                          <a:pt x="397" y="501"/>
                          <a:pt x="394" y="498"/>
                        </a:cubicBezTo>
                        <a:cubicBezTo>
                          <a:pt x="391" y="495"/>
                          <a:pt x="386" y="493"/>
                          <a:pt x="382" y="490"/>
                        </a:cubicBezTo>
                        <a:cubicBezTo>
                          <a:pt x="377" y="474"/>
                          <a:pt x="370" y="471"/>
                          <a:pt x="354" y="466"/>
                        </a:cubicBezTo>
                        <a:cubicBezTo>
                          <a:pt x="344" y="452"/>
                          <a:pt x="340" y="447"/>
                          <a:pt x="346" y="430"/>
                        </a:cubicBezTo>
                        <a:cubicBezTo>
                          <a:pt x="338" y="418"/>
                          <a:pt x="314" y="402"/>
                          <a:pt x="314" y="402"/>
                        </a:cubicBezTo>
                        <a:cubicBezTo>
                          <a:pt x="306" y="390"/>
                          <a:pt x="298" y="378"/>
                          <a:pt x="290" y="366"/>
                        </a:cubicBezTo>
                        <a:cubicBezTo>
                          <a:pt x="284" y="357"/>
                          <a:pt x="273" y="354"/>
                          <a:pt x="266" y="346"/>
                        </a:cubicBezTo>
                        <a:cubicBezTo>
                          <a:pt x="263" y="342"/>
                          <a:pt x="262" y="337"/>
                          <a:pt x="258" y="334"/>
                        </a:cubicBezTo>
                        <a:cubicBezTo>
                          <a:pt x="243" y="324"/>
                          <a:pt x="225" y="324"/>
                          <a:pt x="210" y="314"/>
                        </a:cubicBezTo>
                        <a:cubicBezTo>
                          <a:pt x="201" y="300"/>
                          <a:pt x="194" y="291"/>
                          <a:pt x="178" y="286"/>
                        </a:cubicBezTo>
                        <a:cubicBezTo>
                          <a:pt x="160" y="260"/>
                          <a:pt x="192" y="247"/>
                          <a:pt x="154" y="238"/>
                        </a:cubicBezTo>
                        <a:cubicBezTo>
                          <a:pt x="111" y="209"/>
                          <a:pt x="106" y="149"/>
                          <a:pt x="90" y="102"/>
                        </a:cubicBezTo>
                        <a:cubicBezTo>
                          <a:pt x="86" y="90"/>
                          <a:pt x="76" y="73"/>
                          <a:pt x="66" y="66"/>
                        </a:cubicBezTo>
                        <a:cubicBezTo>
                          <a:pt x="58" y="60"/>
                          <a:pt x="42" y="50"/>
                          <a:pt x="42" y="50"/>
                        </a:cubicBezTo>
                        <a:cubicBezTo>
                          <a:pt x="39" y="46"/>
                          <a:pt x="38" y="41"/>
                          <a:pt x="34" y="38"/>
                        </a:cubicBezTo>
                        <a:cubicBezTo>
                          <a:pt x="27" y="34"/>
                          <a:pt x="10" y="30"/>
                          <a:pt x="10" y="30"/>
                        </a:cubicBezTo>
                        <a:cubicBezTo>
                          <a:pt x="0" y="1"/>
                          <a:pt x="31" y="17"/>
                          <a:pt x="46" y="22"/>
                        </a:cubicBezTo>
                        <a:cubicBezTo>
                          <a:pt x="65" y="51"/>
                          <a:pt x="61" y="41"/>
                          <a:pt x="86" y="58"/>
                        </a:cubicBezTo>
                        <a:cubicBezTo>
                          <a:pt x="94" y="70"/>
                          <a:pt x="94" y="93"/>
                          <a:pt x="102" y="70"/>
                        </a:cubicBezTo>
                        <a:cubicBezTo>
                          <a:pt x="95" y="49"/>
                          <a:pt x="82" y="62"/>
                          <a:pt x="82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5" name=""/>
                  <p:cNvSpPr/>
                  <p:nvPr/>
                </p:nvSpPr>
                <p:spPr>
                  <a:xfrm>
                    <a:off x="4094280" y="489960"/>
                    <a:ext cx="2412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48">
                        <a:moveTo>
                          <a:pt x="6" y="28"/>
                        </a:moveTo>
                        <a:cubicBezTo>
                          <a:pt x="25" y="0"/>
                          <a:pt x="36" y="31"/>
                          <a:pt x="10" y="48"/>
                        </a:cubicBezTo>
                        <a:cubicBezTo>
                          <a:pt x="0" y="34"/>
                          <a:pt x="0" y="40"/>
                          <a:pt x="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6" name=""/>
                  <p:cNvSpPr/>
                  <p:nvPr/>
                </p:nvSpPr>
                <p:spPr>
                  <a:xfrm>
                    <a:off x="4075200" y="480600"/>
                    <a:ext cx="255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36" h="37">
                        <a:moveTo>
                          <a:pt x="0" y="5"/>
                        </a:moveTo>
                        <a:cubicBezTo>
                          <a:pt x="4" y="4"/>
                          <a:pt x="8" y="0"/>
                          <a:pt x="12" y="1"/>
                        </a:cubicBezTo>
                        <a:cubicBezTo>
                          <a:pt x="21" y="4"/>
                          <a:pt x="36" y="17"/>
                          <a:pt x="36" y="17"/>
                        </a:cubicBezTo>
                        <a:cubicBezTo>
                          <a:pt x="29" y="37"/>
                          <a:pt x="22" y="26"/>
                          <a:pt x="8" y="17"/>
                        </a:cubicBezTo>
                        <a:cubicBezTo>
                          <a:pt x="5" y="13"/>
                          <a:pt x="0" y="5"/>
                          <a:pt x="0" y="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7" name=""/>
                  <p:cNvSpPr/>
                  <p:nvPr/>
                </p:nvSpPr>
                <p:spPr>
                  <a:xfrm>
                    <a:off x="4845240" y="428040"/>
                    <a:ext cx="115920" cy="52200"/>
                  </a:xfrm>
                  <a:custGeom>
                    <a:avLst/>
                    <a:gdLst/>
                    <a:ahLst/>
                    <a:rect l="l" t="t" r="r" b="b"/>
                    <a:pathLst>
                      <a:path w="170" h="96">
                        <a:moveTo>
                          <a:pt x="0" y="49"/>
                        </a:moveTo>
                        <a:cubicBezTo>
                          <a:pt x="5" y="33"/>
                          <a:pt x="12" y="30"/>
                          <a:pt x="28" y="25"/>
                        </a:cubicBezTo>
                        <a:cubicBezTo>
                          <a:pt x="20" y="0"/>
                          <a:pt x="42" y="16"/>
                          <a:pt x="56" y="21"/>
                        </a:cubicBezTo>
                        <a:cubicBezTo>
                          <a:pt x="56" y="21"/>
                          <a:pt x="77" y="6"/>
                          <a:pt x="80" y="9"/>
                        </a:cubicBezTo>
                        <a:cubicBezTo>
                          <a:pt x="85" y="14"/>
                          <a:pt x="71" y="23"/>
                          <a:pt x="64" y="25"/>
                        </a:cubicBezTo>
                        <a:cubicBezTo>
                          <a:pt x="82" y="37"/>
                          <a:pt x="103" y="42"/>
                          <a:pt x="124" y="49"/>
                        </a:cubicBezTo>
                        <a:cubicBezTo>
                          <a:pt x="136" y="53"/>
                          <a:pt x="160" y="65"/>
                          <a:pt x="160" y="65"/>
                        </a:cubicBezTo>
                        <a:cubicBezTo>
                          <a:pt x="170" y="96"/>
                          <a:pt x="134" y="83"/>
                          <a:pt x="116" y="77"/>
                        </a:cubicBezTo>
                        <a:cubicBezTo>
                          <a:pt x="109" y="57"/>
                          <a:pt x="116" y="66"/>
                          <a:pt x="88" y="57"/>
                        </a:cubicBezTo>
                        <a:cubicBezTo>
                          <a:pt x="84" y="56"/>
                          <a:pt x="76" y="53"/>
                          <a:pt x="76" y="53"/>
                        </a:cubicBezTo>
                        <a:cubicBezTo>
                          <a:pt x="57" y="34"/>
                          <a:pt x="53" y="37"/>
                          <a:pt x="24" y="41"/>
                        </a:cubicBezTo>
                        <a:cubicBezTo>
                          <a:pt x="9" y="51"/>
                          <a:pt x="17" y="49"/>
                          <a:pt x="0" y="4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5400" bIns="5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8" name=""/>
                  <p:cNvSpPr/>
                  <p:nvPr/>
                </p:nvSpPr>
                <p:spPr>
                  <a:xfrm>
                    <a:off x="4967640" y="470880"/>
                    <a:ext cx="93600" cy="2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44">
                        <a:moveTo>
                          <a:pt x="0" y="0"/>
                        </a:moveTo>
                        <a:cubicBezTo>
                          <a:pt x="19" y="3"/>
                          <a:pt x="35" y="10"/>
                          <a:pt x="52" y="4"/>
                        </a:cubicBezTo>
                        <a:cubicBezTo>
                          <a:pt x="87" y="11"/>
                          <a:pt x="61" y="15"/>
                          <a:pt x="88" y="24"/>
                        </a:cubicBezTo>
                        <a:cubicBezTo>
                          <a:pt x="96" y="23"/>
                          <a:pt x="104" y="19"/>
                          <a:pt x="112" y="20"/>
                        </a:cubicBezTo>
                        <a:cubicBezTo>
                          <a:pt x="138" y="23"/>
                          <a:pt x="118" y="41"/>
                          <a:pt x="108" y="44"/>
                        </a:cubicBezTo>
                        <a:cubicBezTo>
                          <a:pt x="78" y="34"/>
                          <a:pt x="92" y="34"/>
                          <a:pt x="64" y="40"/>
                        </a:cubicBezTo>
                        <a:cubicBezTo>
                          <a:pt x="41" y="37"/>
                          <a:pt x="22" y="41"/>
                          <a:pt x="0" y="36"/>
                        </a:cubicBezTo>
                        <a:cubicBezTo>
                          <a:pt x="6" y="11"/>
                          <a:pt x="7" y="27"/>
                          <a:pt x="28" y="20"/>
                        </a:cubicBezTo>
                        <a:cubicBezTo>
                          <a:pt x="17" y="13"/>
                          <a:pt x="0" y="13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040" bIns="-230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39" name=""/>
                  <p:cNvSpPr/>
                  <p:nvPr/>
                </p:nvSpPr>
                <p:spPr>
                  <a:xfrm>
                    <a:off x="4918320" y="483840"/>
                    <a:ext cx="38160" cy="2160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42">
                        <a:moveTo>
                          <a:pt x="17" y="25"/>
                        </a:moveTo>
                        <a:cubicBezTo>
                          <a:pt x="0" y="0"/>
                          <a:pt x="21" y="9"/>
                          <a:pt x="37" y="13"/>
                        </a:cubicBezTo>
                        <a:cubicBezTo>
                          <a:pt x="57" y="42"/>
                          <a:pt x="30" y="25"/>
                          <a:pt x="1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5200" bIns="-252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0" name=""/>
                  <p:cNvSpPr/>
                  <p:nvPr/>
                </p:nvSpPr>
                <p:spPr>
                  <a:xfrm>
                    <a:off x="4892760" y="415440"/>
                    <a:ext cx="25560" cy="28080"/>
                  </a:xfrm>
                  <a:custGeom>
                    <a:avLst/>
                    <a:gdLst/>
                    <a:ahLst/>
                    <a:rect l="l" t="t" r="r" b="b"/>
                    <a:pathLst>
                      <a:path w="39" h="52">
                        <a:moveTo>
                          <a:pt x="19" y="32"/>
                        </a:moveTo>
                        <a:cubicBezTo>
                          <a:pt x="13" y="14"/>
                          <a:pt x="0" y="13"/>
                          <a:pt x="19" y="0"/>
                        </a:cubicBezTo>
                        <a:cubicBezTo>
                          <a:pt x="23" y="5"/>
                          <a:pt x="39" y="52"/>
                          <a:pt x="19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8720" bIns="-187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1" name=""/>
                  <p:cNvSpPr/>
                  <p:nvPr/>
                </p:nvSpPr>
                <p:spPr>
                  <a:xfrm>
                    <a:off x="5094720" y="501120"/>
                    <a:ext cx="2988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80">
                        <a:moveTo>
                          <a:pt x="4" y="9"/>
                        </a:moveTo>
                        <a:cubicBezTo>
                          <a:pt x="9" y="17"/>
                          <a:pt x="18" y="24"/>
                          <a:pt x="20" y="33"/>
                        </a:cubicBezTo>
                        <a:cubicBezTo>
                          <a:pt x="21" y="38"/>
                          <a:pt x="21" y="45"/>
                          <a:pt x="24" y="49"/>
                        </a:cubicBezTo>
                        <a:cubicBezTo>
                          <a:pt x="27" y="52"/>
                          <a:pt x="32" y="52"/>
                          <a:pt x="36" y="53"/>
                        </a:cubicBezTo>
                        <a:cubicBezTo>
                          <a:pt x="41" y="68"/>
                          <a:pt x="44" y="80"/>
                          <a:pt x="24" y="73"/>
                        </a:cubicBezTo>
                        <a:cubicBezTo>
                          <a:pt x="19" y="55"/>
                          <a:pt x="11" y="37"/>
                          <a:pt x="0" y="21"/>
                        </a:cubicBezTo>
                        <a:cubicBezTo>
                          <a:pt x="4" y="4"/>
                          <a:pt x="4" y="0"/>
                          <a:pt x="4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2" name=""/>
                  <p:cNvSpPr/>
                  <p:nvPr/>
                </p:nvSpPr>
                <p:spPr>
                  <a:xfrm>
                    <a:off x="4556520" y="175680"/>
                    <a:ext cx="325440" cy="64800"/>
                  </a:xfrm>
                  <a:custGeom>
                    <a:avLst/>
                    <a:gdLst/>
                    <a:ahLst/>
                    <a:rect l="l" t="t" r="r" b="b"/>
                    <a:pathLst>
                      <a:path w="323" h="64">
                        <a:moveTo>
                          <a:pt x="220" y="1"/>
                        </a:moveTo>
                        <a:cubicBezTo>
                          <a:pt x="215" y="12"/>
                          <a:pt x="225" y="17"/>
                          <a:pt x="231" y="8"/>
                        </a:cubicBezTo>
                        <a:cubicBezTo>
                          <a:pt x="235" y="0"/>
                          <a:pt x="229" y="7"/>
                          <a:pt x="235" y="0"/>
                        </a:cubicBezTo>
                        <a:lnTo>
                          <a:pt x="265" y="0"/>
                        </a:lnTo>
                        <a:cubicBezTo>
                          <a:pt x="277" y="6"/>
                          <a:pt x="276" y="11"/>
                          <a:pt x="287" y="17"/>
                        </a:cubicBezTo>
                        <a:cubicBezTo>
                          <a:pt x="308" y="11"/>
                          <a:pt x="293" y="7"/>
                          <a:pt x="319" y="10"/>
                        </a:cubicBezTo>
                        <a:cubicBezTo>
                          <a:pt x="323" y="19"/>
                          <a:pt x="321" y="22"/>
                          <a:pt x="314" y="29"/>
                        </a:cubicBezTo>
                        <a:cubicBezTo>
                          <a:pt x="312" y="39"/>
                          <a:pt x="313" y="50"/>
                          <a:pt x="298" y="46"/>
                        </a:cubicBezTo>
                        <a:cubicBezTo>
                          <a:pt x="297" y="40"/>
                          <a:pt x="298" y="34"/>
                          <a:pt x="295" y="29"/>
                        </a:cubicBezTo>
                        <a:cubicBezTo>
                          <a:pt x="294" y="27"/>
                          <a:pt x="290" y="31"/>
                          <a:pt x="287" y="31"/>
                        </a:cubicBezTo>
                        <a:cubicBezTo>
                          <a:pt x="284" y="31"/>
                          <a:pt x="282" y="30"/>
                          <a:pt x="279" y="29"/>
                        </a:cubicBezTo>
                        <a:cubicBezTo>
                          <a:pt x="274" y="27"/>
                          <a:pt x="263" y="21"/>
                          <a:pt x="263" y="21"/>
                        </a:cubicBezTo>
                        <a:cubicBezTo>
                          <a:pt x="249" y="23"/>
                          <a:pt x="241" y="31"/>
                          <a:pt x="228" y="38"/>
                        </a:cubicBezTo>
                        <a:cubicBezTo>
                          <a:pt x="220" y="41"/>
                          <a:pt x="209" y="42"/>
                          <a:pt x="201" y="44"/>
                        </a:cubicBezTo>
                        <a:cubicBezTo>
                          <a:pt x="193" y="54"/>
                          <a:pt x="200" y="53"/>
                          <a:pt x="212" y="57"/>
                        </a:cubicBezTo>
                        <a:cubicBezTo>
                          <a:pt x="200" y="62"/>
                          <a:pt x="199" y="57"/>
                          <a:pt x="188" y="63"/>
                        </a:cubicBezTo>
                        <a:cubicBezTo>
                          <a:pt x="181" y="62"/>
                          <a:pt x="174" y="64"/>
                          <a:pt x="169" y="61"/>
                        </a:cubicBezTo>
                        <a:cubicBezTo>
                          <a:pt x="166" y="59"/>
                          <a:pt x="175" y="59"/>
                          <a:pt x="177" y="57"/>
                        </a:cubicBezTo>
                        <a:cubicBezTo>
                          <a:pt x="181" y="48"/>
                          <a:pt x="149" y="28"/>
                          <a:pt x="171" y="40"/>
                        </a:cubicBezTo>
                        <a:cubicBezTo>
                          <a:pt x="184" y="55"/>
                          <a:pt x="184" y="36"/>
                          <a:pt x="169" y="31"/>
                        </a:cubicBezTo>
                        <a:cubicBezTo>
                          <a:pt x="167" y="27"/>
                          <a:pt x="167" y="22"/>
                          <a:pt x="158" y="23"/>
                        </a:cubicBezTo>
                        <a:cubicBezTo>
                          <a:pt x="153" y="23"/>
                          <a:pt x="142" y="27"/>
                          <a:pt x="142" y="27"/>
                        </a:cubicBezTo>
                        <a:cubicBezTo>
                          <a:pt x="136" y="39"/>
                          <a:pt x="143" y="31"/>
                          <a:pt x="134" y="27"/>
                        </a:cubicBezTo>
                        <a:cubicBezTo>
                          <a:pt x="130" y="25"/>
                          <a:pt x="126" y="25"/>
                          <a:pt x="123" y="25"/>
                        </a:cubicBezTo>
                        <a:cubicBezTo>
                          <a:pt x="117" y="11"/>
                          <a:pt x="100" y="6"/>
                          <a:pt x="83" y="2"/>
                        </a:cubicBezTo>
                        <a:cubicBezTo>
                          <a:pt x="70" y="4"/>
                          <a:pt x="69" y="9"/>
                          <a:pt x="59" y="14"/>
                        </a:cubicBezTo>
                        <a:cubicBezTo>
                          <a:pt x="45" y="14"/>
                          <a:pt x="0" y="12"/>
                          <a:pt x="1" y="0"/>
                        </a:cubicBezTo>
                        <a:lnTo>
                          <a:pt x="220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18000" bIns="18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3" name=""/>
                  <p:cNvSpPr/>
                  <p:nvPr/>
                </p:nvSpPr>
                <p:spPr>
                  <a:xfrm>
                    <a:off x="4268880" y="174240"/>
                    <a:ext cx="30168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00" h="31">
                        <a:moveTo>
                          <a:pt x="105" y="31"/>
                        </a:moveTo>
                        <a:cubicBezTo>
                          <a:pt x="83" y="19"/>
                          <a:pt x="0" y="6"/>
                          <a:pt x="30" y="1"/>
                        </a:cubicBezTo>
                        <a:lnTo>
                          <a:pt x="285" y="0"/>
                        </a:lnTo>
                        <a:cubicBezTo>
                          <a:pt x="296" y="4"/>
                          <a:pt x="300" y="5"/>
                          <a:pt x="296" y="14"/>
                        </a:cubicBezTo>
                        <a:cubicBezTo>
                          <a:pt x="285" y="11"/>
                          <a:pt x="276" y="16"/>
                          <a:pt x="264" y="16"/>
                        </a:cubicBezTo>
                        <a:lnTo>
                          <a:pt x="105" y="3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4" name=""/>
                  <p:cNvSpPr/>
                  <p:nvPr/>
                </p:nvSpPr>
                <p:spPr>
                  <a:xfrm>
                    <a:off x="3603960" y="22032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5" name=""/>
                  <p:cNvSpPr/>
                  <p:nvPr/>
                </p:nvSpPr>
                <p:spPr>
                  <a:xfrm>
                    <a:off x="2826000" y="174240"/>
                    <a:ext cx="69228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6" h="152">
                        <a:moveTo>
                          <a:pt x="73" y="1"/>
                        </a:moveTo>
                        <a:lnTo>
                          <a:pt x="436" y="0"/>
                        </a:lnTo>
                        <a:cubicBezTo>
                          <a:pt x="430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6" name=""/>
                  <p:cNvSpPr/>
                  <p:nvPr/>
                </p:nvSpPr>
                <p:spPr>
                  <a:xfrm>
                    <a:off x="3519720" y="166680"/>
                    <a:ext cx="31680" cy="8676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39960" bIns="39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7" name=""/>
                  <p:cNvSpPr/>
                  <p:nvPr/>
                </p:nvSpPr>
                <p:spPr>
                  <a:xfrm>
                    <a:off x="3500640" y="239400"/>
                    <a:ext cx="9360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8" name=""/>
                  <p:cNvSpPr/>
                  <p:nvPr/>
                </p:nvSpPr>
                <p:spPr>
                  <a:xfrm>
                    <a:off x="3400560" y="290160"/>
                    <a:ext cx="12708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49" name=""/>
                  <p:cNvSpPr/>
                  <p:nvPr/>
                </p:nvSpPr>
                <p:spPr>
                  <a:xfrm>
                    <a:off x="3484800" y="32328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0" name=""/>
                  <p:cNvSpPr/>
                  <p:nvPr/>
                </p:nvSpPr>
                <p:spPr>
                  <a:xfrm>
                    <a:off x="2773440" y="401040"/>
                    <a:ext cx="55116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1" name=""/>
                  <p:cNvSpPr/>
                  <p:nvPr/>
                </p:nvSpPr>
                <p:spPr>
                  <a:xfrm>
                    <a:off x="2870280" y="60768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2" name=""/>
                  <p:cNvSpPr/>
                  <p:nvPr/>
                </p:nvSpPr>
                <p:spPr>
                  <a:xfrm>
                    <a:off x="3292560" y="451800"/>
                    <a:ext cx="2880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3" name=""/>
                  <p:cNvSpPr/>
                  <p:nvPr/>
                </p:nvSpPr>
                <p:spPr>
                  <a:xfrm>
                    <a:off x="3373560" y="433080"/>
                    <a:ext cx="144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4" name=""/>
                  <p:cNvSpPr/>
                  <p:nvPr/>
                </p:nvSpPr>
                <p:spPr>
                  <a:xfrm>
                    <a:off x="1897200" y="282240"/>
                    <a:ext cx="68760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5" name=""/>
                  <p:cNvSpPr/>
                  <p:nvPr/>
                </p:nvSpPr>
                <p:spPr>
                  <a:xfrm>
                    <a:off x="2163960" y="493200"/>
                    <a:ext cx="258840" cy="35064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6" name=""/>
                  <p:cNvSpPr/>
                  <p:nvPr/>
                </p:nvSpPr>
                <p:spPr>
                  <a:xfrm>
                    <a:off x="2619720" y="75348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7" name=""/>
                  <p:cNvSpPr/>
                  <p:nvPr/>
                </p:nvSpPr>
                <p:spPr>
                  <a:xfrm>
                    <a:off x="2605320" y="57276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8" name=""/>
                  <p:cNvSpPr/>
                  <p:nvPr/>
                </p:nvSpPr>
                <p:spPr>
                  <a:xfrm>
                    <a:off x="1978200" y="35028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59" name=""/>
                  <p:cNvSpPr/>
                  <p:nvPr/>
                </p:nvSpPr>
                <p:spPr>
                  <a:xfrm>
                    <a:off x="2457720" y="20448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0" name=""/>
                  <p:cNvSpPr/>
                  <p:nvPr/>
                </p:nvSpPr>
                <p:spPr>
                  <a:xfrm>
                    <a:off x="2138760" y="17568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1" name=""/>
                  <p:cNvSpPr/>
                  <p:nvPr/>
                </p:nvSpPr>
                <p:spPr>
                  <a:xfrm>
                    <a:off x="2329200" y="23148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2" name=""/>
                  <p:cNvSpPr/>
                  <p:nvPr/>
                </p:nvSpPr>
                <p:spPr>
                  <a:xfrm>
                    <a:off x="2305440" y="253440"/>
                    <a:ext cx="2988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3" name=""/>
                  <p:cNvSpPr/>
                  <p:nvPr/>
                </p:nvSpPr>
                <p:spPr>
                  <a:xfrm>
                    <a:off x="2403720" y="31860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4" name=""/>
                  <p:cNvSpPr/>
                  <p:nvPr/>
                </p:nvSpPr>
                <p:spPr>
                  <a:xfrm>
                    <a:off x="2491200" y="31716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5" name=""/>
                  <p:cNvSpPr/>
                  <p:nvPr/>
                </p:nvSpPr>
                <p:spPr>
                  <a:xfrm>
                    <a:off x="2257560" y="252000"/>
                    <a:ext cx="223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  <p:grpSp>
              <p:nvGrpSpPr>
                <p:cNvPr id="66" name=""/>
                <p:cNvGrpSpPr/>
                <p:nvPr/>
              </p:nvGrpSpPr>
              <p:grpSpPr>
                <a:xfrm>
                  <a:off x="6164640" y="165240"/>
                  <a:ext cx="1807920" cy="680400"/>
                  <a:chOff x="6164640" y="165240"/>
                  <a:chExt cx="1807920" cy="680400"/>
                </a:xfrm>
              </p:grpSpPr>
              <p:sp>
                <p:nvSpPr>
                  <p:cNvPr id="67" name=""/>
                  <p:cNvSpPr/>
                  <p:nvPr/>
                </p:nvSpPr>
                <p:spPr>
                  <a:xfrm>
                    <a:off x="7909200" y="761760"/>
                    <a:ext cx="20520" cy="21960"/>
                  </a:xfrm>
                  <a:custGeom>
                    <a:avLst/>
                    <a:gdLst/>
                    <a:ahLst/>
                    <a:rect l="l" t="t" r="r" b="b"/>
                    <a:pathLst>
                      <a:path w="30" h="42">
                        <a:moveTo>
                          <a:pt x="16" y="33"/>
                        </a:moveTo>
                        <a:cubicBezTo>
                          <a:pt x="3" y="20"/>
                          <a:pt x="15" y="34"/>
                          <a:pt x="8" y="21"/>
                        </a:cubicBezTo>
                        <a:cubicBezTo>
                          <a:pt x="6" y="17"/>
                          <a:pt x="0" y="9"/>
                          <a:pt x="0" y="9"/>
                        </a:cubicBezTo>
                        <a:cubicBezTo>
                          <a:pt x="5" y="1"/>
                          <a:pt x="7" y="0"/>
                          <a:pt x="16" y="3"/>
                        </a:cubicBezTo>
                        <a:cubicBezTo>
                          <a:pt x="25" y="16"/>
                          <a:pt x="10" y="16"/>
                          <a:pt x="30" y="23"/>
                        </a:cubicBezTo>
                        <a:cubicBezTo>
                          <a:pt x="29" y="26"/>
                          <a:pt x="30" y="29"/>
                          <a:pt x="28" y="31"/>
                        </a:cubicBezTo>
                        <a:cubicBezTo>
                          <a:pt x="15" y="42"/>
                          <a:pt x="16" y="38"/>
                          <a:pt x="16" y="33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4840" bIns="-24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8" name=""/>
                  <p:cNvSpPr/>
                  <p:nvPr/>
                </p:nvSpPr>
                <p:spPr>
                  <a:xfrm>
                    <a:off x="7666200" y="782640"/>
                    <a:ext cx="1764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5" h="16">
                        <a:moveTo>
                          <a:pt x="15" y="16"/>
                        </a:moveTo>
                        <a:cubicBezTo>
                          <a:pt x="10" y="15"/>
                          <a:pt x="0" y="12"/>
                          <a:pt x="3" y="8"/>
                        </a:cubicBezTo>
                        <a:cubicBezTo>
                          <a:pt x="6" y="4"/>
                          <a:pt x="15" y="0"/>
                          <a:pt x="15" y="0"/>
                        </a:cubicBezTo>
                        <a:cubicBezTo>
                          <a:pt x="17" y="3"/>
                          <a:pt x="25" y="16"/>
                          <a:pt x="15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69" name=""/>
                  <p:cNvSpPr/>
                  <p:nvPr/>
                </p:nvSpPr>
                <p:spPr>
                  <a:xfrm>
                    <a:off x="7593120" y="792000"/>
                    <a:ext cx="44640" cy="25200"/>
                  </a:xfrm>
                  <a:custGeom>
                    <a:avLst/>
                    <a:gdLst/>
                    <a:ahLst/>
                    <a:rect l="l" t="t" r="r" b="b"/>
                    <a:pathLst>
                      <a:path w="65" h="46">
                        <a:moveTo>
                          <a:pt x="14" y="24"/>
                        </a:moveTo>
                        <a:cubicBezTo>
                          <a:pt x="18" y="13"/>
                          <a:pt x="16" y="9"/>
                          <a:pt x="30" y="4"/>
                        </a:cubicBezTo>
                        <a:cubicBezTo>
                          <a:pt x="34" y="3"/>
                          <a:pt x="42" y="0"/>
                          <a:pt x="42" y="0"/>
                        </a:cubicBezTo>
                        <a:cubicBezTo>
                          <a:pt x="50" y="1"/>
                          <a:pt x="65" y="0"/>
                          <a:pt x="58" y="12"/>
                        </a:cubicBezTo>
                        <a:cubicBezTo>
                          <a:pt x="53" y="21"/>
                          <a:pt x="40" y="21"/>
                          <a:pt x="32" y="26"/>
                        </a:cubicBezTo>
                        <a:cubicBezTo>
                          <a:pt x="26" y="35"/>
                          <a:pt x="23" y="42"/>
                          <a:pt x="12" y="46"/>
                        </a:cubicBezTo>
                        <a:cubicBezTo>
                          <a:pt x="0" y="42"/>
                          <a:pt x="5" y="30"/>
                          <a:pt x="8" y="20"/>
                        </a:cubicBezTo>
                        <a:cubicBezTo>
                          <a:pt x="9" y="18"/>
                          <a:pt x="10" y="13"/>
                          <a:pt x="12" y="14"/>
                        </a:cubicBezTo>
                        <a:cubicBezTo>
                          <a:pt x="15" y="16"/>
                          <a:pt x="13" y="21"/>
                          <a:pt x="14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600" bIns="-216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0" name=""/>
                  <p:cNvSpPr/>
                  <p:nvPr/>
                </p:nvSpPr>
                <p:spPr>
                  <a:xfrm>
                    <a:off x="7547400" y="790560"/>
                    <a:ext cx="45720" cy="24840"/>
                  </a:xfrm>
                  <a:custGeom>
                    <a:avLst/>
                    <a:gdLst/>
                    <a:ahLst/>
                    <a:rect l="l" t="t" r="r" b="b"/>
                    <a:pathLst>
                      <a:path w="69" h="47">
                        <a:moveTo>
                          <a:pt x="0" y="31"/>
                        </a:moveTo>
                        <a:cubicBezTo>
                          <a:pt x="7" y="24"/>
                          <a:pt x="9" y="22"/>
                          <a:pt x="18" y="25"/>
                        </a:cubicBezTo>
                        <a:cubicBezTo>
                          <a:pt x="25" y="4"/>
                          <a:pt x="36" y="12"/>
                          <a:pt x="52" y="1"/>
                        </a:cubicBezTo>
                        <a:cubicBezTo>
                          <a:pt x="56" y="2"/>
                          <a:pt x="61" y="0"/>
                          <a:pt x="64" y="3"/>
                        </a:cubicBezTo>
                        <a:cubicBezTo>
                          <a:pt x="69" y="8"/>
                          <a:pt x="50" y="19"/>
                          <a:pt x="50" y="19"/>
                        </a:cubicBezTo>
                        <a:cubicBezTo>
                          <a:pt x="46" y="31"/>
                          <a:pt x="35" y="22"/>
                          <a:pt x="28" y="33"/>
                        </a:cubicBezTo>
                        <a:cubicBezTo>
                          <a:pt x="31" y="41"/>
                          <a:pt x="31" y="44"/>
                          <a:pt x="22" y="47"/>
                        </a:cubicBezTo>
                        <a:cubicBezTo>
                          <a:pt x="20" y="46"/>
                          <a:pt x="18" y="46"/>
                          <a:pt x="16" y="45"/>
                        </a:cubicBezTo>
                        <a:cubicBezTo>
                          <a:pt x="14" y="43"/>
                          <a:pt x="14" y="40"/>
                          <a:pt x="12" y="39"/>
                        </a:cubicBezTo>
                        <a:cubicBezTo>
                          <a:pt x="8" y="37"/>
                          <a:pt x="0" y="35"/>
                          <a:pt x="0" y="35"/>
                        </a:cubicBezTo>
                        <a:cubicBezTo>
                          <a:pt x="2" y="26"/>
                          <a:pt x="3" y="25"/>
                          <a:pt x="0" y="3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1960" bIns="-219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1" name=""/>
                  <p:cNvSpPr/>
                  <p:nvPr/>
                </p:nvSpPr>
                <p:spPr>
                  <a:xfrm>
                    <a:off x="7297920" y="652320"/>
                    <a:ext cx="239760" cy="147240"/>
                  </a:xfrm>
                  <a:custGeom>
                    <a:avLst/>
                    <a:gdLst/>
                    <a:ahLst/>
                    <a:rect l="l" t="t" r="r" b="b"/>
                    <a:pathLst>
                      <a:path w="355" h="277">
                        <a:moveTo>
                          <a:pt x="10" y="4"/>
                        </a:moveTo>
                        <a:cubicBezTo>
                          <a:pt x="22" y="0"/>
                          <a:pt x="24" y="14"/>
                          <a:pt x="36" y="18"/>
                        </a:cubicBezTo>
                        <a:cubicBezTo>
                          <a:pt x="37" y="19"/>
                          <a:pt x="45" y="29"/>
                          <a:pt x="46" y="30"/>
                        </a:cubicBezTo>
                        <a:cubicBezTo>
                          <a:pt x="56" y="40"/>
                          <a:pt x="67" y="38"/>
                          <a:pt x="76" y="52"/>
                        </a:cubicBezTo>
                        <a:cubicBezTo>
                          <a:pt x="80" y="58"/>
                          <a:pt x="92" y="66"/>
                          <a:pt x="92" y="66"/>
                        </a:cubicBezTo>
                        <a:cubicBezTo>
                          <a:pt x="96" y="79"/>
                          <a:pt x="112" y="88"/>
                          <a:pt x="122" y="98"/>
                        </a:cubicBezTo>
                        <a:cubicBezTo>
                          <a:pt x="124" y="105"/>
                          <a:pt x="130" y="124"/>
                          <a:pt x="136" y="128"/>
                        </a:cubicBezTo>
                        <a:cubicBezTo>
                          <a:pt x="140" y="130"/>
                          <a:pt x="148" y="132"/>
                          <a:pt x="148" y="132"/>
                        </a:cubicBezTo>
                        <a:cubicBezTo>
                          <a:pt x="150" y="138"/>
                          <a:pt x="154" y="150"/>
                          <a:pt x="154" y="150"/>
                        </a:cubicBezTo>
                        <a:cubicBezTo>
                          <a:pt x="161" y="139"/>
                          <a:pt x="168" y="144"/>
                          <a:pt x="176" y="152"/>
                        </a:cubicBezTo>
                        <a:cubicBezTo>
                          <a:pt x="174" y="167"/>
                          <a:pt x="173" y="181"/>
                          <a:pt x="170" y="196"/>
                        </a:cubicBezTo>
                        <a:cubicBezTo>
                          <a:pt x="171" y="202"/>
                          <a:pt x="174" y="220"/>
                          <a:pt x="180" y="224"/>
                        </a:cubicBezTo>
                        <a:cubicBezTo>
                          <a:pt x="185" y="228"/>
                          <a:pt x="193" y="228"/>
                          <a:pt x="198" y="232"/>
                        </a:cubicBezTo>
                        <a:cubicBezTo>
                          <a:pt x="204" y="230"/>
                          <a:pt x="216" y="234"/>
                          <a:pt x="216" y="234"/>
                        </a:cubicBezTo>
                        <a:cubicBezTo>
                          <a:pt x="223" y="241"/>
                          <a:pt x="225" y="245"/>
                          <a:pt x="236" y="242"/>
                        </a:cubicBezTo>
                        <a:cubicBezTo>
                          <a:pt x="242" y="240"/>
                          <a:pt x="254" y="236"/>
                          <a:pt x="254" y="236"/>
                        </a:cubicBezTo>
                        <a:cubicBezTo>
                          <a:pt x="260" y="240"/>
                          <a:pt x="265" y="246"/>
                          <a:pt x="272" y="248"/>
                        </a:cubicBezTo>
                        <a:cubicBezTo>
                          <a:pt x="277" y="250"/>
                          <a:pt x="291" y="252"/>
                          <a:pt x="296" y="256"/>
                        </a:cubicBezTo>
                        <a:cubicBezTo>
                          <a:pt x="301" y="260"/>
                          <a:pt x="314" y="264"/>
                          <a:pt x="314" y="264"/>
                        </a:cubicBezTo>
                        <a:cubicBezTo>
                          <a:pt x="330" y="263"/>
                          <a:pt x="338" y="261"/>
                          <a:pt x="352" y="266"/>
                        </a:cubicBezTo>
                        <a:cubicBezTo>
                          <a:pt x="355" y="275"/>
                          <a:pt x="350" y="277"/>
                          <a:pt x="342" y="274"/>
                        </a:cubicBezTo>
                        <a:cubicBezTo>
                          <a:pt x="336" y="276"/>
                          <a:pt x="322" y="272"/>
                          <a:pt x="322" y="272"/>
                        </a:cubicBezTo>
                        <a:cubicBezTo>
                          <a:pt x="314" y="275"/>
                          <a:pt x="308" y="272"/>
                          <a:pt x="300" y="270"/>
                        </a:cubicBezTo>
                        <a:cubicBezTo>
                          <a:pt x="296" y="269"/>
                          <a:pt x="288" y="266"/>
                          <a:pt x="288" y="266"/>
                        </a:cubicBezTo>
                        <a:cubicBezTo>
                          <a:pt x="276" y="270"/>
                          <a:pt x="264" y="266"/>
                          <a:pt x="252" y="264"/>
                        </a:cubicBezTo>
                        <a:cubicBezTo>
                          <a:pt x="245" y="259"/>
                          <a:pt x="242" y="257"/>
                          <a:pt x="234" y="260"/>
                        </a:cubicBezTo>
                        <a:cubicBezTo>
                          <a:pt x="211" y="252"/>
                          <a:pt x="192" y="256"/>
                          <a:pt x="172" y="242"/>
                        </a:cubicBezTo>
                        <a:cubicBezTo>
                          <a:pt x="165" y="231"/>
                          <a:pt x="176" y="221"/>
                          <a:pt x="160" y="216"/>
                        </a:cubicBezTo>
                        <a:cubicBezTo>
                          <a:pt x="154" y="233"/>
                          <a:pt x="136" y="203"/>
                          <a:pt x="126" y="200"/>
                        </a:cubicBezTo>
                        <a:cubicBezTo>
                          <a:pt x="120" y="196"/>
                          <a:pt x="114" y="190"/>
                          <a:pt x="108" y="186"/>
                        </a:cubicBezTo>
                        <a:cubicBezTo>
                          <a:pt x="104" y="175"/>
                          <a:pt x="104" y="165"/>
                          <a:pt x="94" y="158"/>
                        </a:cubicBezTo>
                        <a:cubicBezTo>
                          <a:pt x="83" y="142"/>
                          <a:pt x="85" y="119"/>
                          <a:pt x="68" y="108"/>
                        </a:cubicBezTo>
                        <a:cubicBezTo>
                          <a:pt x="67" y="106"/>
                          <a:pt x="66" y="104"/>
                          <a:pt x="64" y="102"/>
                        </a:cubicBezTo>
                        <a:cubicBezTo>
                          <a:pt x="62" y="101"/>
                          <a:pt x="59" y="102"/>
                          <a:pt x="58" y="100"/>
                        </a:cubicBezTo>
                        <a:cubicBezTo>
                          <a:pt x="56" y="97"/>
                          <a:pt x="54" y="88"/>
                          <a:pt x="54" y="88"/>
                        </a:cubicBezTo>
                        <a:cubicBezTo>
                          <a:pt x="59" y="73"/>
                          <a:pt x="52" y="61"/>
                          <a:pt x="38" y="58"/>
                        </a:cubicBezTo>
                        <a:cubicBezTo>
                          <a:pt x="32" y="49"/>
                          <a:pt x="31" y="44"/>
                          <a:pt x="20" y="40"/>
                        </a:cubicBezTo>
                        <a:cubicBezTo>
                          <a:pt x="16" y="27"/>
                          <a:pt x="16" y="26"/>
                          <a:pt x="4" y="22"/>
                        </a:cubicBezTo>
                        <a:cubicBezTo>
                          <a:pt x="1" y="13"/>
                          <a:pt x="0" y="5"/>
                          <a:pt x="10" y="2"/>
                        </a:cubicBezTo>
                        <a:cubicBezTo>
                          <a:pt x="18" y="5"/>
                          <a:pt x="18" y="4"/>
                          <a:pt x="10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2" name=""/>
                  <p:cNvSpPr/>
                  <p:nvPr/>
                </p:nvSpPr>
                <p:spPr>
                  <a:xfrm>
                    <a:off x="7444080" y="642960"/>
                    <a:ext cx="106200" cy="107640"/>
                  </a:xfrm>
                  <a:custGeom>
                    <a:avLst/>
                    <a:gdLst/>
                    <a:ahLst/>
                    <a:rect l="l" t="t" r="r" b="b"/>
                    <a:pathLst>
                      <a:path w="156" h="206">
                        <a:moveTo>
                          <a:pt x="54" y="66"/>
                        </a:moveTo>
                        <a:cubicBezTo>
                          <a:pt x="58" y="63"/>
                          <a:pt x="64" y="63"/>
                          <a:pt x="66" y="58"/>
                        </a:cubicBezTo>
                        <a:cubicBezTo>
                          <a:pt x="67" y="56"/>
                          <a:pt x="67" y="53"/>
                          <a:pt x="68" y="52"/>
                        </a:cubicBezTo>
                        <a:cubicBezTo>
                          <a:pt x="71" y="49"/>
                          <a:pt x="80" y="44"/>
                          <a:pt x="80" y="44"/>
                        </a:cubicBezTo>
                        <a:cubicBezTo>
                          <a:pt x="113" y="55"/>
                          <a:pt x="85" y="29"/>
                          <a:pt x="106" y="22"/>
                        </a:cubicBezTo>
                        <a:cubicBezTo>
                          <a:pt x="110" y="17"/>
                          <a:pt x="108" y="9"/>
                          <a:pt x="112" y="4"/>
                        </a:cubicBezTo>
                        <a:cubicBezTo>
                          <a:pt x="115" y="1"/>
                          <a:pt x="124" y="0"/>
                          <a:pt x="124" y="0"/>
                        </a:cubicBezTo>
                        <a:cubicBezTo>
                          <a:pt x="138" y="14"/>
                          <a:pt x="126" y="23"/>
                          <a:pt x="150" y="28"/>
                        </a:cubicBezTo>
                        <a:cubicBezTo>
                          <a:pt x="156" y="36"/>
                          <a:pt x="154" y="39"/>
                          <a:pt x="146" y="44"/>
                        </a:cubicBezTo>
                        <a:cubicBezTo>
                          <a:pt x="141" y="52"/>
                          <a:pt x="135" y="61"/>
                          <a:pt x="126" y="64"/>
                        </a:cubicBezTo>
                        <a:cubicBezTo>
                          <a:pt x="118" y="75"/>
                          <a:pt x="128" y="83"/>
                          <a:pt x="132" y="94"/>
                        </a:cubicBezTo>
                        <a:cubicBezTo>
                          <a:pt x="129" y="103"/>
                          <a:pt x="135" y="105"/>
                          <a:pt x="142" y="110"/>
                        </a:cubicBezTo>
                        <a:cubicBezTo>
                          <a:pt x="145" y="119"/>
                          <a:pt x="141" y="120"/>
                          <a:pt x="146" y="128"/>
                        </a:cubicBezTo>
                        <a:cubicBezTo>
                          <a:pt x="142" y="139"/>
                          <a:pt x="135" y="133"/>
                          <a:pt x="128" y="128"/>
                        </a:cubicBezTo>
                        <a:cubicBezTo>
                          <a:pt x="116" y="132"/>
                          <a:pt x="122" y="136"/>
                          <a:pt x="116" y="146"/>
                        </a:cubicBezTo>
                        <a:cubicBezTo>
                          <a:pt x="113" y="151"/>
                          <a:pt x="108" y="152"/>
                          <a:pt x="104" y="156"/>
                        </a:cubicBezTo>
                        <a:cubicBezTo>
                          <a:pt x="107" y="167"/>
                          <a:pt x="112" y="191"/>
                          <a:pt x="100" y="198"/>
                        </a:cubicBezTo>
                        <a:cubicBezTo>
                          <a:pt x="96" y="200"/>
                          <a:pt x="92" y="200"/>
                          <a:pt x="88" y="202"/>
                        </a:cubicBezTo>
                        <a:cubicBezTo>
                          <a:pt x="86" y="203"/>
                          <a:pt x="84" y="205"/>
                          <a:pt x="82" y="206"/>
                        </a:cubicBezTo>
                        <a:cubicBezTo>
                          <a:pt x="80" y="205"/>
                          <a:pt x="77" y="204"/>
                          <a:pt x="76" y="202"/>
                        </a:cubicBezTo>
                        <a:cubicBezTo>
                          <a:pt x="74" y="198"/>
                          <a:pt x="76" y="191"/>
                          <a:pt x="72" y="190"/>
                        </a:cubicBezTo>
                        <a:cubicBezTo>
                          <a:pt x="68" y="189"/>
                          <a:pt x="60" y="186"/>
                          <a:pt x="60" y="186"/>
                        </a:cubicBezTo>
                        <a:cubicBezTo>
                          <a:pt x="53" y="188"/>
                          <a:pt x="49" y="192"/>
                          <a:pt x="42" y="194"/>
                        </a:cubicBezTo>
                        <a:cubicBezTo>
                          <a:pt x="34" y="189"/>
                          <a:pt x="37" y="183"/>
                          <a:pt x="28" y="186"/>
                        </a:cubicBezTo>
                        <a:cubicBezTo>
                          <a:pt x="12" y="181"/>
                          <a:pt x="19" y="161"/>
                          <a:pt x="10" y="148"/>
                        </a:cubicBezTo>
                        <a:cubicBezTo>
                          <a:pt x="5" y="121"/>
                          <a:pt x="11" y="147"/>
                          <a:pt x="4" y="130"/>
                        </a:cubicBezTo>
                        <a:cubicBezTo>
                          <a:pt x="2" y="126"/>
                          <a:pt x="0" y="118"/>
                          <a:pt x="0" y="118"/>
                        </a:cubicBezTo>
                        <a:cubicBezTo>
                          <a:pt x="2" y="95"/>
                          <a:pt x="0" y="83"/>
                          <a:pt x="20" y="96"/>
                        </a:cubicBezTo>
                        <a:cubicBezTo>
                          <a:pt x="23" y="105"/>
                          <a:pt x="23" y="110"/>
                          <a:pt x="32" y="104"/>
                        </a:cubicBezTo>
                        <a:cubicBezTo>
                          <a:pt x="35" y="95"/>
                          <a:pt x="29" y="88"/>
                          <a:pt x="34" y="80"/>
                        </a:cubicBezTo>
                        <a:cubicBezTo>
                          <a:pt x="36" y="76"/>
                          <a:pt x="48" y="73"/>
                          <a:pt x="52" y="70"/>
                        </a:cubicBezTo>
                        <a:cubicBezTo>
                          <a:pt x="57" y="63"/>
                          <a:pt x="58" y="62"/>
                          <a:pt x="54" y="6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3" name=""/>
                  <p:cNvSpPr/>
                  <p:nvPr/>
                </p:nvSpPr>
                <p:spPr>
                  <a:xfrm>
                    <a:off x="7547400" y="691920"/>
                    <a:ext cx="74520" cy="20520"/>
                  </a:xfrm>
                  <a:custGeom>
                    <a:avLst/>
                    <a:gdLst/>
                    <a:ahLst/>
                    <a:rect l="l" t="t" r="r" b="b"/>
                    <a:pathLst>
                      <a:path w="109" h="38">
                        <a:moveTo>
                          <a:pt x="4" y="32"/>
                        </a:moveTo>
                        <a:cubicBezTo>
                          <a:pt x="7" y="22"/>
                          <a:pt x="7" y="14"/>
                          <a:pt x="18" y="10"/>
                        </a:cubicBezTo>
                        <a:cubicBezTo>
                          <a:pt x="28" y="12"/>
                          <a:pt x="37" y="14"/>
                          <a:pt x="46" y="20"/>
                        </a:cubicBezTo>
                        <a:cubicBezTo>
                          <a:pt x="62" y="15"/>
                          <a:pt x="54" y="17"/>
                          <a:pt x="72" y="14"/>
                        </a:cubicBezTo>
                        <a:cubicBezTo>
                          <a:pt x="77" y="9"/>
                          <a:pt x="90" y="0"/>
                          <a:pt x="90" y="0"/>
                        </a:cubicBezTo>
                        <a:cubicBezTo>
                          <a:pt x="109" y="6"/>
                          <a:pt x="85" y="23"/>
                          <a:pt x="76" y="26"/>
                        </a:cubicBezTo>
                        <a:cubicBezTo>
                          <a:pt x="71" y="33"/>
                          <a:pt x="68" y="35"/>
                          <a:pt x="60" y="38"/>
                        </a:cubicBezTo>
                        <a:cubicBezTo>
                          <a:pt x="54" y="36"/>
                          <a:pt x="42" y="32"/>
                          <a:pt x="42" y="32"/>
                        </a:cubicBezTo>
                        <a:cubicBezTo>
                          <a:pt x="33" y="23"/>
                          <a:pt x="26" y="26"/>
                          <a:pt x="14" y="30"/>
                        </a:cubicBezTo>
                        <a:cubicBezTo>
                          <a:pt x="1" y="28"/>
                          <a:pt x="0" y="24"/>
                          <a:pt x="4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6280" bIns="-262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4" name=""/>
                  <p:cNvSpPr/>
                  <p:nvPr/>
                </p:nvSpPr>
                <p:spPr>
                  <a:xfrm>
                    <a:off x="7544160" y="717480"/>
                    <a:ext cx="507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04">
                        <a:moveTo>
                          <a:pt x="8" y="18"/>
                        </a:moveTo>
                        <a:cubicBezTo>
                          <a:pt x="10" y="8"/>
                          <a:pt x="9" y="3"/>
                          <a:pt x="18" y="0"/>
                        </a:cubicBezTo>
                        <a:cubicBezTo>
                          <a:pt x="28" y="3"/>
                          <a:pt x="25" y="12"/>
                          <a:pt x="34" y="18"/>
                        </a:cubicBezTo>
                        <a:cubicBezTo>
                          <a:pt x="46" y="16"/>
                          <a:pt x="51" y="8"/>
                          <a:pt x="62" y="4"/>
                        </a:cubicBezTo>
                        <a:cubicBezTo>
                          <a:pt x="76" y="9"/>
                          <a:pt x="56" y="31"/>
                          <a:pt x="46" y="34"/>
                        </a:cubicBezTo>
                        <a:cubicBezTo>
                          <a:pt x="51" y="56"/>
                          <a:pt x="43" y="29"/>
                          <a:pt x="54" y="48"/>
                        </a:cubicBezTo>
                        <a:cubicBezTo>
                          <a:pt x="56" y="52"/>
                          <a:pt x="58" y="60"/>
                          <a:pt x="58" y="60"/>
                        </a:cubicBezTo>
                        <a:cubicBezTo>
                          <a:pt x="55" y="68"/>
                          <a:pt x="54" y="71"/>
                          <a:pt x="46" y="74"/>
                        </a:cubicBezTo>
                        <a:cubicBezTo>
                          <a:pt x="38" y="71"/>
                          <a:pt x="37" y="68"/>
                          <a:pt x="34" y="60"/>
                        </a:cubicBezTo>
                        <a:cubicBezTo>
                          <a:pt x="33" y="50"/>
                          <a:pt x="32" y="33"/>
                          <a:pt x="22" y="48"/>
                        </a:cubicBezTo>
                        <a:cubicBezTo>
                          <a:pt x="25" y="60"/>
                          <a:pt x="23" y="53"/>
                          <a:pt x="28" y="68"/>
                        </a:cubicBezTo>
                        <a:cubicBezTo>
                          <a:pt x="29" y="70"/>
                          <a:pt x="30" y="74"/>
                          <a:pt x="30" y="74"/>
                        </a:cubicBezTo>
                        <a:cubicBezTo>
                          <a:pt x="24" y="84"/>
                          <a:pt x="22" y="93"/>
                          <a:pt x="20" y="104"/>
                        </a:cubicBezTo>
                        <a:cubicBezTo>
                          <a:pt x="17" y="103"/>
                          <a:pt x="14" y="104"/>
                          <a:pt x="12" y="102"/>
                        </a:cubicBezTo>
                        <a:cubicBezTo>
                          <a:pt x="9" y="99"/>
                          <a:pt x="8" y="90"/>
                          <a:pt x="8" y="90"/>
                        </a:cubicBezTo>
                        <a:cubicBezTo>
                          <a:pt x="13" y="75"/>
                          <a:pt x="14" y="64"/>
                          <a:pt x="0" y="54"/>
                        </a:cubicBezTo>
                        <a:cubicBezTo>
                          <a:pt x="1" y="46"/>
                          <a:pt x="1" y="38"/>
                          <a:pt x="2" y="30"/>
                        </a:cubicBezTo>
                        <a:cubicBezTo>
                          <a:pt x="2" y="27"/>
                          <a:pt x="13" y="2"/>
                          <a:pt x="8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5" name=""/>
                  <p:cNvSpPr/>
                  <p:nvPr/>
                </p:nvSpPr>
                <p:spPr>
                  <a:xfrm>
                    <a:off x="7629840" y="687240"/>
                    <a:ext cx="25200" cy="31320"/>
                  </a:xfrm>
                  <a:custGeom>
                    <a:avLst/>
                    <a:gdLst/>
                    <a:ahLst/>
                    <a:rect l="l" t="t" r="r" b="b"/>
                    <a:pathLst>
                      <a:path w="37" h="61">
                        <a:moveTo>
                          <a:pt x="3" y="28"/>
                        </a:moveTo>
                        <a:cubicBezTo>
                          <a:pt x="5" y="14"/>
                          <a:pt x="2" y="7"/>
                          <a:pt x="13" y="0"/>
                        </a:cubicBezTo>
                        <a:cubicBezTo>
                          <a:pt x="26" y="9"/>
                          <a:pt x="23" y="17"/>
                          <a:pt x="15" y="28"/>
                        </a:cubicBezTo>
                        <a:cubicBezTo>
                          <a:pt x="25" y="31"/>
                          <a:pt x="33" y="27"/>
                          <a:pt x="37" y="38"/>
                        </a:cubicBezTo>
                        <a:cubicBezTo>
                          <a:pt x="30" y="45"/>
                          <a:pt x="28" y="47"/>
                          <a:pt x="19" y="44"/>
                        </a:cubicBezTo>
                        <a:cubicBezTo>
                          <a:pt x="13" y="54"/>
                          <a:pt x="18" y="61"/>
                          <a:pt x="5" y="58"/>
                        </a:cubicBezTo>
                        <a:cubicBezTo>
                          <a:pt x="0" y="50"/>
                          <a:pt x="3" y="44"/>
                          <a:pt x="1" y="34"/>
                        </a:cubicBezTo>
                        <a:cubicBezTo>
                          <a:pt x="2" y="32"/>
                          <a:pt x="3" y="28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5480" bIns="-154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6" name=""/>
                  <p:cNvSpPr/>
                  <p:nvPr/>
                </p:nvSpPr>
                <p:spPr>
                  <a:xfrm>
                    <a:off x="7635960" y="736560"/>
                    <a:ext cx="32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9" h="29">
                        <a:moveTo>
                          <a:pt x="7" y="0"/>
                        </a:moveTo>
                        <a:cubicBezTo>
                          <a:pt x="15" y="6"/>
                          <a:pt x="19" y="2"/>
                          <a:pt x="29" y="0"/>
                        </a:cubicBezTo>
                        <a:cubicBezTo>
                          <a:pt x="45" y="5"/>
                          <a:pt x="40" y="3"/>
                          <a:pt x="49" y="16"/>
                        </a:cubicBezTo>
                        <a:cubicBezTo>
                          <a:pt x="46" y="29"/>
                          <a:pt x="42" y="21"/>
                          <a:pt x="35" y="14"/>
                        </a:cubicBezTo>
                        <a:cubicBezTo>
                          <a:pt x="26" y="15"/>
                          <a:pt x="12" y="19"/>
                          <a:pt x="3" y="16"/>
                        </a:cubicBezTo>
                        <a:cubicBezTo>
                          <a:pt x="0" y="6"/>
                          <a:pt x="7" y="10"/>
                          <a:pt x="7" y="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7" name=""/>
                  <p:cNvSpPr/>
                  <p:nvPr/>
                </p:nvSpPr>
                <p:spPr>
                  <a:xfrm>
                    <a:off x="7669440" y="712800"/>
                    <a:ext cx="4140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61" h="48">
                        <a:moveTo>
                          <a:pt x="21" y="38"/>
                        </a:moveTo>
                        <a:cubicBezTo>
                          <a:pt x="19" y="34"/>
                          <a:pt x="19" y="29"/>
                          <a:pt x="15" y="26"/>
                        </a:cubicBezTo>
                        <a:cubicBezTo>
                          <a:pt x="12" y="24"/>
                          <a:pt x="3" y="22"/>
                          <a:pt x="3" y="22"/>
                        </a:cubicBezTo>
                        <a:cubicBezTo>
                          <a:pt x="0" y="12"/>
                          <a:pt x="5" y="12"/>
                          <a:pt x="13" y="8"/>
                        </a:cubicBezTo>
                        <a:cubicBezTo>
                          <a:pt x="17" y="6"/>
                          <a:pt x="25" y="0"/>
                          <a:pt x="25" y="0"/>
                        </a:cubicBezTo>
                        <a:cubicBezTo>
                          <a:pt x="37" y="2"/>
                          <a:pt x="41" y="2"/>
                          <a:pt x="49" y="10"/>
                        </a:cubicBezTo>
                        <a:cubicBezTo>
                          <a:pt x="45" y="21"/>
                          <a:pt x="46" y="12"/>
                          <a:pt x="53" y="20"/>
                        </a:cubicBezTo>
                        <a:cubicBezTo>
                          <a:pt x="56" y="24"/>
                          <a:pt x="61" y="32"/>
                          <a:pt x="61" y="32"/>
                        </a:cubicBezTo>
                        <a:cubicBezTo>
                          <a:pt x="56" y="47"/>
                          <a:pt x="53" y="42"/>
                          <a:pt x="41" y="38"/>
                        </a:cubicBezTo>
                        <a:cubicBezTo>
                          <a:pt x="27" y="47"/>
                          <a:pt x="34" y="48"/>
                          <a:pt x="23" y="44"/>
                        </a:cubicBezTo>
                        <a:cubicBezTo>
                          <a:pt x="22" y="42"/>
                          <a:pt x="21" y="38"/>
                          <a:pt x="21" y="3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8" name=""/>
                  <p:cNvSpPr/>
                  <p:nvPr/>
                </p:nvSpPr>
                <p:spPr>
                  <a:xfrm>
                    <a:off x="7680600" y="725400"/>
                    <a:ext cx="193680" cy="96480"/>
                  </a:xfrm>
                  <a:custGeom>
                    <a:avLst/>
                    <a:gdLst/>
                    <a:ahLst/>
                    <a:rect l="l" t="t" r="r" b="b"/>
                    <a:pathLst>
                      <a:path w="286" h="182">
                        <a:moveTo>
                          <a:pt x="46" y="28"/>
                        </a:moveTo>
                        <a:cubicBezTo>
                          <a:pt x="41" y="14"/>
                          <a:pt x="46" y="17"/>
                          <a:pt x="36" y="14"/>
                        </a:cubicBezTo>
                        <a:cubicBezTo>
                          <a:pt x="31" y="17"/>
                          <a:pt x="26" y="30"/>
                          <a:pt x="26" y="30"/>
                        </a:cubicBezTo>
                        <a:cubicBezTo>
                          <a:pt x="12" y="25"/>
                          <a:pt x="19" y="21"/>
                          <a:pt x="0" y="24"/>
                        </a:cubicBezTo>
                        <a:cubicBezTo>
                          <a:pt x="2" y="33"/>
                          <a:pt x="2" y="37"/>
                          <a:pt x="10" y="42"/>
                        </a:cubicBezTo>
                        <a:cubicBezTo>
                          <a:pt x="12" y="49"/>
                          <a:pt x="14" y="55"/>
                          <a:pt x="16" y="62"/>
                        </a:cubicBezTo>
                        <a:cubicBezTo>
                          <a:pt x="24" y="59"/>
                          <a:pt x="27" y="57"/>
                          <a:pt x="24" y="48"/>
                        </a:cubicBezTo>
                        <a:cubicBezTo>
                          <a:pt x="26" y="47"/>
                          <a:pt x="28" y="43"/>
                          <a:pt x="30" y="44"/>
                        </a:cubicBezTo>
                        <a:cubicBezTo>
                          <a:pt x="48" y="48"/>
                          <a:pt x="36" y="52"/>
                          <a:pt x="48" y="56"/>
                        </a:cubicBezTo>
                        <a:cubicBezTo>
                          <a:pt x="74" y="65"/>
                          <a:pt x="47" y="56"/>
                          <a:pt x="70" y="62"/>
                        </a:cubicBezTo>
                        <a:cubicBezTo>
                          <a:pt x="77" y="64"/>
                          <a:pt x="88" y="72"/>
                          <a:pt x="88" y="72"/>
                        </a:cubicBezTo>
                        <a:cubicBezTo>
                          <a:pt x="96" y="84"/>
                          <a:pt x="102" y="87"/>
                          <a:pt x="106" y="102"/>
                        </a:cubicBezTo>
                        <a:cubicBezTo>
                          <a:pt x="105" y="109"/>
                          <a:pt x="106" y="115"/>
                          <a:pt x="104" y="122"/>
                        </a:cubicBezTo>
                        <a:cubicBezTo>
                          <a:pt x="103" y="126"/>
                          <a:pt x="94" y="132"/>
                          <a:pt x="98" y="134"/>
                        </a:cubicBezTo>
                        <a:cubicBezTo>
                          <a:pt x="106" y="137"/>
                          <a:pt x="122" y="128"/>
                          <a:pt x="122" y="128"/>
                        </a:cubicBezTo>
                        <a:cubicBezTo>
                          <a:pt x="130" y="131"/>
                          <a:pt x="133" y="135"/>
                          <a:pt x="140" y="140"/>
                        </a:cubicBezTo>
                        <a:cubicBezTo>
                          <a:pt x="148" y="145"/>
                          <a:pt x="159" y="145"/>
                          <a:pt x="168" y="148"/>
                        </a:cubicBezTo>
                        <a:cubicBezTo>
                          <a:pt x="170" y="147"/>
                          <a:pt x="173" y="148"/>
                          <a:pt x="174" y="146"/>
                        </a:cubicBezTo>
                        <a:cubicBezTo>
                          <a:pt x="176" y="142"/>
                          <a:pt x="164" y="136"/>
                          <a:pt x="168" y="134"/>
                        </a:cubicBezTo>
                        <a:cubicBezTo>
                          <a:pt x="171" y="132"/>
                          <a:pt x="175" y="135"/>
                          <a:pt x="178" y="136"/>
                        </a:cubicBezTo>
                        <a:cubicBezTo>
                          <a:pt x="182" y="131"/>
                          <a:pt x="186" y="118"/>
                          <a:pt x="186" y="118"/>
                        </a:cubicBezTo>
                        <a:cubicBezTo>
                          <a:pt x="189" y="119"/>
                          <a:pt x="199" y="120"/>
                          <a:pt x="202" y="122"/>
                        </a:cubicBezTo>
                        <a:cubicBezTo>
                          <a:pt x="206" y="124"/>
                          <a:pt x="214" y="130"/>
                          <a:pt x="214" y="130"/>
                        </a:cubicBezTo>
                        <a:cubicBezTo>
                          <a:pt x="224" y="145"/>
                          <a:pt x="228" y="158"/>
                          <a:pt x="244" y="168"/>
                        </a:cubicBezTo>
                        <a:cubicBezTo>
                          <a:pt x="250" y="172"/>
                          <a:pt x="262" y="178"/>
                          <a:pt x="262" y="178"/>
                        </a:cubicBezTo>
                        <a:cubicBezTo>
                          <a:pt x="265" y="178"/>
                          <a:pt x="286" y="182"/>
                          <a:pt x="284" y="170"/>
                        </a:cubicBezTo>
                        <a:cubicBezTo>
                          <a:pt x="283" y="164"/>
                          <a:pt x="268" y="160"/>
                          <a:pt x="268" y="160"/>
                        </a:cubicBezTo>
                        <a:cubicBezTo>
                          <a:pt x="261" y="150"/>
                          <a:pt x="270" y="143"/>
                          <a:pt x="256" y="138"/>
                        </a:cubicBezTo>
                        <a:cubicBezTo>
                          <a:pt x="254" y="136"/>
                          <a:pt x="251" y="135"/>
                          <a:pt x="250" y="132"/>
                        </a:cubicBezTo>
                        <a:cubicBezTo>
                          <a:pt x="248" y="129"/>
                          <a:pt x="250" y="125"/>
                          <a:pt x="248" y="122"/>
                        </a:cubicBezTo>
                        <a:cubicBezTo>
                          <a:pt x="246" y="118"/>
                          <a:pt x="240" y="118"/>
                          <a:pt x="236" y="116"/>
                        </a:cubicBezTo>
                        <a:cubicBezTo>
                          <a:pt x="230" y="107"/>
                          <a:pt x="227" y="100"/>
                          <a:pt x="240" y="96"/>
                        </a:cubicBezTo>
                        <a:cubicBezTo>
                          <a:pt x="236" y="83"/>
                          <a:pt x="236" y="84"/>
                          <a:pt x="220" y="86"/>
                        </a:cubicBezTo>
                        <a:cubicBezTo>
                          <a:pt x="209" y="82"/>
                          <a:pt x="208" y="82"/>
                          <a:pt x="210" y="70"/>
                        </a:cubicBezTo>
                        <a:cubicBezTo>
                          <a:pt x="207" y="60"/>
                          <a:pt x="199" y="57"/>
                          <a:pt x="190" y="54"/>
                        </a:cubicBezTo>
                        <a:cubicBezTo>
                          <a:pt x="181" y="45"/>
                          <a:pt x="181" y="42"/>
                          <a:pt x="168" y="38"/>
                        </a:cubicBezTo>
                        <a:cubicBezTo>
                          <a:pt x="164" y="37"/>
                          <a:pt x="156" y="34"/>
                          <a:pt x="156" y="34"/>
                        </a:cubicBezTo>
                        <a:cubicBezTo>
                          <a:pt x="146" y="24"/>
                          <a:pt x="134" y="21"/>
                          <a:pt x="120" y="16"/>
                        </a:cubicBezTo>
                        <a:cubicBezTo>
                          <a:pt x="113" y="14"/>
                          <a:pt x="108" y="8"/>
                          <a:pt x="102" y="4"/>
                        </a:cubicBezTo>
                        <a:cubicBezTo>
                          <a:pt x="100" y="3"/>
                          <a:pt x="96" y="0"/>
                          <a:pt x="96" y="0"/>
                        </a:cubicBezTo>
                        <a:cubicBezTo>
                          <a:pt x="83" y="2"/>
                          <a:pt x="79" y="1"/>
                          <a:pt x="70" y="10"/>
                        </a:cubicBezTo>
                        <a:cubicBezTo>
                          <a:pt x="67" y="19"/>
                          <a:pt x="63" y="27"/>
                          <a:pt x="56" y="32"/>
                        </a:cubicBezTo>
                        <a:cubicBezTo>
                          <a:pt x="49" y="30"/>
                          <a:pt x="52" y="31"/>
                          <a:pt x="46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79" name=""/>
                  <p:cNvSpPr/>
                  <p:nvPr/>
                </p:nvSpPr>
                <p:spPr>
                  <a:xfrm>
                    <a:off x="7848720" y="734760"/>
                    <a:ext cx="52560" cy="41040"/>
                  </a:xfrm>
                  <a:custGeom>
                    <a:avLst/>
                    <a:gdLst/>
                    <a:ahLst/>
                    <a:rect l="l" t="t" r="r" b="b"/>
                    <a:pathLst>
                      <a:path w="78" h="78">
                        <a:moveTo>
                          <a:pt x="1" y="58"/>
                        </a:moveTo>
                        <a:cubicBezTo>
                          <a:pt x="6" y="44"/>
                          <a:pt x="18" y="57"/>
                          <a:pt x="27" y="60"/>
                        </a:cubicBezTo>
                        <a:cubicBezTo>
                          <a:pt x="35" y="57"/>
                          <a:pt x="38" y="52"/>
                          <a:pt x="45" y="48"/>
                        </a:cubicBezTo>
                        <a:cubicBezTo>
                          <a:pt x="48" y="40"/>
                          <a:pt x="51" y="36"/>
                          <a:pt x="57" y="30"/>
                        </a:cubicBezTo>
                        <a:cubicBezTo>
                          <a:pt x="55" y="23"/>
                          <a:pt x="43" y="14"/>
                          <a:pt x="43" y="14"/>
                        </a:cubicBezTo>
                        <a:cubicBezTo>
                          <a:pt x="33" y="0"/>
                          <a:pt x="30" y="1"/>
                          <a:pt x="43" y="4"/>
                        </a:cubicBezTo>
                        <a:cubicBezTo>
                          <a:pt x="54" y="11"/>
                          <a:pt x="58" y="22"/>
                          <a:pt x="71" y="26"/>
                        </a:cubicBezTo>
                        <a:cubicBezTo>
                          <a:pt x="78" y="37"/>
                          <a:pt x="78" y="46"/>
                          <a:pt x="67" y="54"/>
                        </a:cubicBezTo>
                        <a:cubicBezTo>
                          <a:pt x="51" y="49"/>
                          <a:pt x="53" y="71"/>
                          <a:pt x="33" y="78"/>
                        </a:cubicBezTo>
                        <a:cubicBezTo>
                          <a:pt x="16" y="72"/>
                          <a:pt x="25" y="76"/>
                          <a:pt x="9" y="66"/>
                        </a:cubicBezTo>
                        <a:cubicBezTo>
                          <a:pt x="7" y="65"/>
                          <a:pt x="3" y="62"/>
                          <a:pt x="3" y="62"/>
                        </a:cubicBezTo>
                        <a:cubicBezTo>
                          <a:pt x="0" y="54"/>
                          <a:pt x="13" y="42"/>
                          <a:pt x="1" y="5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5760" bIns="-57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0" name=""/>
                  <p:cNvSpPr/>
                  <p:nvPr/>
                </p:nvSpPr>
                <p:spPr>
                  <a:xfrm>
                    <a:off x="7959960" y="647640"/>
                    <a:ext cx="12600" cy="9000"/>
                  </a:xfrm>
                  <a:custGeom>
                    <a:avLst/>
                    <a:gdLst/>
                    <a:ahLst/>
                    <a:rect l="l" t="t" r="r" b="b"/>
                    <a:pathLst>
                      <a:path w="17" h="18">
                        <a:moveTo>
                          <a:pt x="3" y="4"/>
                        </a:moveTo>
                        <a:cubicBezTo>
                          <a:pt x="17" y="7"/>
                          <a:pt x="16" y="18"/>
                          <a:pt x="3" y="14"/>
                        </a:cubicBezTo>
                        <a:cubicBezTo>
                          <a:pt x="0" y="6"/>
                          <a:pt x="7" y="0"/>
                          <a:pt x="3" y="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800" bIns="-37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1" name=""/>
                  <p:cNvSpPr/>
                  <p:nvPr/>
                </p:nvSpPr>
                <p:spPr>
                  <a:xfrm>
                    <a:off x="7812360" y="56808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1"/>
                          <a:pt x="6" y="0"/>
                          <a:pt x="17" y="2"/>
                        </a:cubicBezTo>
                        <a:cubicBezTo>
                          <a:pt x="20" y="10"/>
                          <a:pt x="18" y="15"/>
                          <a:pt x="9" y="12"/>
                        </a:cubicBezTo>
                        <a:cubicBezTo>
                          <a:pt x="4" y="4"/>
                          <a:pt x="4" y="4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2" name=""/>
                  <p:cNvSpPr/>
                  <p:nvPr/>
                </p:nvSpPr>
                <p:spPr>
                  <a:xfrm>
                    <a:off x="7699680" y="635040"/>
                    <a:ext cx="12600" cy="756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15">
                        <a:moveTo>
                          <a:pt x="7" y="12"/>
                        </a:moveTo>
                        <a:cubicBezTo>
                          <a:pt x="0" y="2"/>
                          <a:pt x="3" y="0"/>
                          <a:pt x="15" y="2"/>
                        </a:cubicBezTo>
                        <a:cubicBezTo>
                          <a:pt x="16" y="4"/>
                          <a:pt x="20" y="12"/>
                          <a:pt x="15" y="14"/>
                        </a:cubicBezTo>
                        <a:cubicBezTo>
                          <a:pt x="12" y="15"/>
                          <a:pt x="7" y="12"/>
                          <a:pt x="7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9240" bIns="-392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3" name=""/>
                  <p:cNvSpPr/>
                  <p:nvPr/>
                </p:nvSpPr>
                <p:spPr>
                  <a:xfrm>
                    <a:off x="7575840" y="614160"/>
                    <a:ext cx="54000" cy="42480"/>
                  </a:xfrm>
                  <a:custGeom>
                    <a:avLst/>
                    <a:gdLst/>
                    <a:ahLst/>
                    <a:rect l="l" t="t" r="r" b="b"/>
                    <a:pathLst>
                      <a:path w="80" h="80">
                        <a:moveTo>
                          <a:pt x="0" y="50"/>
                        </a:moveTo>
                        <a:cubicBezTo>
                          <a:pt x="1" y="47"/>
                          <a:pt x="12" y="25"/>
                          <a:pt x="14" y="24"/>
                        </a:cubicBezTo>
                        <a:cubicBezTo>
                          <a:pt x="17" y="22"/>
                          <a:pt x="26" y="20"/>
                          <a:pt x="26" y="20"/>
                        </a:cubicBezTo>
                        <a:cubicBezTo>
                          <a:pt x="34" y="23"/>
                          <a:pt x="40" y="21"/>
                          <a:pt x="48" y="18"/>
                        </a:cubicBezTo>
                        <a:cubicBezTo>
                          <a:pt x="52" y="12"/>
                          <a:pt x="54" y="6"/>
                          <a:pt x="58" y="0"/>
                        </a:cubicBezTo>
                        <a:cubicBezTo>
                          <a:pt x="70" y="4"/>
                          <a:pt x="76" y="28"/>
                          <a:pt x="80" y="40"/>
                        </a:cubicBezTo>
                        <a:cubicBezTo>
                          <a:pt x="75" y="54"/>
                          <a:pt x="80" y="50"/>
                          <a:pt x="70" y="56"/>
                        </a:cubicBezTo>
                        <a:cubicBezTo>
                          <a:pt x="61" y="53"/>
                          <a:pt x="59" y="54"/>
                          <a:pt x="54" y="62"/>
                        </a:cubicBezTo>
                        <a:cubicBezTo>
                          <a:pt x="57" y="71"/>
                          <a:pt x="56" y="75"/>
                          <a:pt x="48" y="80"/>
                        </a:cubicBezTo>
                        <a:cubicBezTo>
                          <a:pt x="40" y="77"/>
                          <a:pt x="39" y="72"/>
                          <a:pt x="32" y="68"/>
                        </a:cubicBezTo>
                        <a:cubicBezTo>
                          <a:pt x="26" y="59"/>
                          <a:pt x="30" y="57"/>
                          <a:pt x="38" y="52"/>
                        </a:cubicBezTo>
                        <a:cubicBezTo>
                          <a:pt x="41" y="42"/>
                          <a:pt x="39" y="34"/>
                          <a:pt x="30" y="28"/>
                        </a:cubicBezTo>
                        <a:cubicBezTo>
                          <a:pt x="20" y="31"/>
                          <a:pt x="30" y="40"/>
                          <a:pt x="20" y="48"/>
                        </a:cubicBezTo>
                        <a:cubicBezTo>
                          <a:pt x="16" y="51"/>
                          <a:pt x="8" y="56"/>
                          <a:pt x="8" y="56"/>
                        </a:cubicBezTo>
                        <a:cubicBezTo>
                          <a:pt x="2" y="50"/>
                          <a:pt x="5" y="50"/>
                          <a:pt x="0" y="50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320" bIns="-4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4" name=""/>
                  <p:cNvSpPr/>
                  <p:nvPr/>
                </p:nvSpPr>
                <p:spPr>
                  <a:xfrm>
                    <a:off x="7558200" y="523800"/>
                    <a:ext cx="63720" cy="91800"/>
                  </a:xfrm>
                  <a:custGeom>
                    <a:avLst/>
                    <a:gdLst/>
                    <a:ahLst/>
                    <a:rect l="l" t="t" r="r" b="b"/>
                    <a:pathLst>
                      <a:path w="94" h="174">
                        <a:moveTo>
                          <a:pt x="14" y="96"/>
                        </a:moveTo>
                        <a:cubicBezTo>
                          <a:pt x="11" y="109"/>
                          <a:pt x="15" y="120"/>
                          <a:pt x="26" y="128"/>
                        </a:cubicBezTo>
                        <a:cubicBezTo>
                          <a:pt x="34" y="120"/>
                          <a:pt x="35" y="119"/>
                          <a:pt x="32" y="108"/>
                        </a:cubicBezTo>
                        <a:cubicBezTo>
                          <a:pt x="35" y="92"/>
                          <a:pt x="39" y="92"/>
                          <a:pt x="52" y="100"/>
                        </a:cubicBezTo>
                        <a:cubicBezTo>
                          <a:pt x="59" y="110"/>
                          <a:pt x="49" y="114"/>
                          <a:pt x="46" y="124"/>
                        </a:cubicBezTo>
                        <a:cubicBezTo>
                          <a:pt x="50" y="137"/>
                          <a:pt x="57" y="129"/>
                          <a:pt x="66" y="126"/>
                        </a:cubicBezTo>
                        <a:cubicBezTo>
                          <a:pt x="77" y="129"/>
                          <a:pt x="79" y="131"/>
                          <a:pt x="76" y="142"/>
                        </a:cubicBezTo>
                        <a:cubicBezTo>
                          <a:pt x="67" y="139"/>
                          <a:pt x="65" y="141"/>
                          <a:pt x="58" y="148"/>
                        </a:cubicBezTo>
                        <a:cubicBezTo>
                          <a:pt x="60" y="160"/>
                          <a:pt x="62" y="170"/>
                          <a:pt x="74" y="174"/>
                        </a:cubicBezTo>
                        <a:cubicBezTo>
                          <a:pt x="77" y="165"/>
                          <a:pt x="74" y="157"/>
                          <a:pt x="84" y="154"/>
                        </a:cubicBezTo>
                        <a:cubicBezTo>
                          <a:pt x="91" y="143"/>
                          <a:pt x="94" y="122"/>
                          <a:pt x="82" y="112"/>
                        </a:cubicBezTo>
                        <a:cubicBezTo>
                          <a:pt x="77" y="108"/>
                          <a:pt x="66" y="108"/>
                          <a:pt x="60" y="106"/>
                        </a:cubicBezTo>
                        <a:cubicBezTo>
                          <a:pt x="65" y="92"/>
                          <a:pt x="66" y="87"/>
                          <a:pt x="50" y="82"/>
                        </a:cubicBezTo>
                        <a:cubicBezTo>
                          <a:pt x="48" y="82"/>
                          <a:pt x="37" y="86"/>
                          <a:pt x="34" y="82"/>
                        </a:cubicBezTo>
                        <a:cubicBezTo>
                          <a:pt x="32" y="79"/>
                          <a:pt x="30" y="70"/>
                          <a:pt x="30" y="70"/>
                        </a:cubicBezTo>
                        <a:cubicBezTo>
                          <a:pt x="32" y="54"/>
                          <a:pt x="32" y="52"/>
                          <a:pt x="42" y="42"/>
                        </a:cubicBezTo>
                        <a:cubicBezTo>
                          <a:pt x="41" y="30"/>
                          <a:pt x="45" y="5"/>
                          <a:pt x="30" y="0"/>
                        </a:cubicBezTo>
                        <a:cubicBezTo>
                          <a:pt x="14" y="4"/>
                          <a:pt x="16" y="4"/>
                          <a:pt x="18" y="22"/>
                        </a:cubicBezTo>
                        <a:cubicBezTo>
                          <a:pt x="16" y="39"/>
                          <a:pt x="15" y="35"/>
                          <a:pt x="4" y="46"/>
                        </a:cubicBezTo>
                        <a:cubicBezTo>
                          <a:pt x="0" y="59"/>
                          <a:pt x="5" y="67"/>
                          <a:pt x="14" y="76"/>
                        </a:cubicBezTo>
                        <a:cubicBezTo>
                          <a:pt x="15" y="80"/>
                          <a:pt x="17" y="93"/>
                          <a:pt x="14" y="9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5000" bIns="45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5" name=""/>
                  <p:cNvSpPr/>
                  <p:nvPr/>
                </p:nvSpPr>
                <p:spPr>
                  <a:xfrm>
                    <a:off x="7574040" y="590400"/>
                    <a:ext cx="2232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32" h="50">
                        <a:moveTo>
                          <a:pt x="6" y="24"/>
                        </a:moveTo>
                        <a:cubicBezTo>
                          <a:pt x="0" y="15"/>
                          <a:pt x="3" y="6"/>
                          <a:pt x="12" y="0"/>
                        </a:cubicBezTo>
                        <a:cubicBezTo>
                          <a:pt x="23" y="3"/>
                          <a:pt x="23" y="5"/>
                          <a:pt x="20" y="16"/>
                        </a:cubicBezTo>
                        <a:cubicBezTo>
                          <a:pt x="21" y="19"/>
                          <a:pt x="20" y="22"/>
                          <a:pt x="22" y="24"/>
                        </a:cubicBezTo>
                        <a:cubicBezTo>
                          <a:pt x="23" y="26"/>
                          <a:pt x="27" y="24"/>
                          <a:pt x="28" y="26"/>
                        </a:cubicBezTo>
                        <a:cubicBezTo>
                          <a:pt x="30" y="29"/>
                          <a:pt x="32" y="38"/>
                          <a:pt x="32" y="38"/>
                        </a:cubicBezTo>
                        <a:cubicBezTo>
                          <a:pt x="29" y="46"/>
                          <a:pt x="26" y="47"/>
                          <a:pt x="18" y="50"/>
                        </a:cubicBezTo>
                        <a:cubicBezTo>
                          <a:pt x="12" y="41"/>
                          <a:pt x="18" y="24"/>
                          <a:pt x="6" y="2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6" name=""/>
                  <p:cNvSpPr/>
                  <p:nvPr/>
                </p:nvSpPr>
                <p:spPr>
                  <a:xfrm>
                    <a:off x="7529760" y="596880"/>
                    <a:ext cx="30240" cy="2664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50">
                        <a:moveTo>
                          <a:pt x="0" y="44"/>
                        </a:moveTo>
                        <a:cubicBezTo>
                          <a:pt x="6" y="38"/>
                          <a:pt x="18" y="29"/>
                          <a:pt x="22" y="20"/>
                        </a:cubicBezTo>
                        <a:cubicBezTo>
                          <a:pt x="27" y="10"/>
                          <a:pt x="25" y="4"/>
                          <a:pt x="36" y="0"/>
                        </a:cubicBezTo>
                        <a:cubicBezTo>
                          <a:pt x="43" y="11"/>
                          <a:pt x="36" y="24"/>
                          <a:pt x="24" y="28"/>
                        </a:cubicBezTo>
                        <a:cubicBezTo>
                          <a:pt x="21" y="38"/>
                          <a:pt x="12" y="47"/>
                          <a:pt x="2" y="50"/>
                        </a:cubicBezTo>
                        <a:cubicBezTo>
                          <a:pt x="1" y="48"/>
                          <a:pt x="0" y="44"/>
                          <a:pt x="0" y="44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0160" bIns="-2016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7" name=""/>
                  <p:cNvSpPr/>
                  <p:nvPr/>
                </p:nvSpPr>
                <p:spPr>
                  <a:xfrm>
                    <a:off x="7871040" y="220680"/>
                    <a:ext cx="284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41" h="29">
                        <a:moveTo>
                          <a:pt x="0" y="25"/>
                        </a:moveTo>
                        <a:cubicBezTo>
                          <a:pt x="10" y="11"/>
                          <a:pt x="41" y="0"/>
                          <a:pt x="12" y="29"/>
                        </a:cubicBezTo>
                        <a:cubicBezTo>
                          <a:pt x="8" y="28"/>
                          <a:pt x="0" y="25"/>
                          <a:pt x="0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8" name=""/>
                  <p:cNvSpPr/>
                  <p:nvPr/>
                </p:nvSpPr>
                <p:spPr>
                  <a:xfrm>
                    <a:off x="7091640" y="174600"/>
                    <a:ext cx="695160" cy="240840"/>
                  </a:xfrm>
                  <a:custGeom>
                    <a:avLst/>
                    <a:gdLst/>
                    <a:ahLst/>
                    <a:rect l="l" t="t" r="r" b="b"/>
                    <a:pathLst>
                      <a:path w="438" h="152">
                        <a:moveTo>
                          <a:pt x="73" y="1"/>
                        </a:moveTo>
                        <a:lnTo>
                          <a:pt x="438" y="0"/>
                        </a:lnTo>
                        <a:cubicBezTo>
                          <a:pt x="432" y="15"/>
                          <a:pt x="429" y="42"/>
                          <a:pt x="416" y="54"/>
                        </a:cubicBezTo>
                        <a:cubicBezTo>
                          <a:pt x="410" y="60"/>
                          <a:pt x="405" y="63"/>
                          <a:pt x="397" y="68"/>
                        </a:cubicBezTo>
                        <a:cubicBezTo>
                          <a:pt x="396" y="69"/>
                          <a:pt x="392" y="70"/>
                          <a:pt x="392" y="70"/>
                        </a:cubicBezTo>
                        <a:cubicBezTo>
                          <a:pt x="377" y="63"/>
                          <a:pt x="385" y="68"/>
                          <a:pt x="375" y="73"/>
                        </a:cubicBezTo>
                        <a:cubicBezTo>
                          <a:pt x="371" y="82"/>
                          <a:pt x="371" y="83"/>
                          <a:pt x="361" y="88"/>
                        </a:cubicBezTo>
                        <a:cubicBezTo>
                          <a:pt x="359" y="92"/>
                          <a:pt x="364" y="93"/>
                          <a:pt x="362" y="99"/>
                        </a:cubicBezTo>
                        <a:cubicBezTo>
                          <a:pt x="363" y="102"/>
                          <a:pt x="364" y="105"/>
                          <a:pt x="364" y="107"/>
                        </a:cubicBezTo>
                        <a:cubicBezTo>
                          <a:pt x="365" y="109"/>
                          <a:pt x="366" y="111"/>
                          <a:pt x="366" y="113"/>
                        </a:cubicBezTo>
                        <a:cubicBezTo>
                          <a:pt x="365" y="115"/>
                          <a:pt x="364" y="120"/>
                          <a:pt x="362" y="122"/>
                        </a:cubicBezTo>
                        <a:cubicBezTo>
                          <a:pt x="359" y="123"/>
                          <a:pt x="354" y="119"/>
                          <a:pt x="351" y="120"/>
                        </a:cubicBezTo>
                        <a:cubicBezTo>
                          <a:pt x="347" y="129"/>
                          <a:pt x="352" y="127"/>
                          <a:pt x="342" y="129"/>
                        </a:cubicBezTo>
                        <a:cubicBezTo>
                          <a:pt x="340" y="123"/>
                          <a:pt x="345" y="111"/>
                          <a:pt x="347" y="105"/>
                        </a:cubicBezTo>
                        <a:cubicBezTo>
                          <a:pt x="347" y="100"/>
                          <a:pt x="338" y="102"/>
                          <a:pt x="338" y="100"/>
                        </a:cubicBezTo>
                        <a:cubicBezTo>
                          <a:pt x="338" y="98"/>
                          <a:pt x="344" y="95"/>
                          <a:pt x="344" y="93"/>
                        </a:cubicBezTo>
                        <a:cubicBezTo>
                          <a:pt x="344" y="92"/>
                          <a:pt x="344" y="89"/>
                          <a:pt x="342" y="89"/>
                        </a:cubicBezTo>
                        <a:cubicBezTo>
                          <a:pt x="339" y="89"/>
                          <a:pt x="324" y="94"/>
                          <a:pt x="320" y="94"/>
                        </a:cubicBezTo>
                        <a:cubicBezTo>
                          <a:pt x="317" y="86"/>
                          <a:pt x="328" y="88"/>
                          <a:pt x="317" y="85"/>
                        </a:cubicBezTo>
                        <a:cubicBezTo>
                          <a:pt x="311" y="91"/>
                          <a:pt x="306" y="93"/>
                          <a:pt x="297" y="94"/>
                        </a:cubicBezTo>
                        <a:cubicBezTo>
                          <a:pt x="300" y="104"/>
                          <a:pt x="307" y="101"/>
                          <a:pt x="320" y="103"/>
                        </a:cubicBezTo>
                        <a:cubicBezTo>
                          <a:pt x="318" y="109"/>
                          <a:pt x="311" y="111"/>
                          <a:pt x="305" y="117"/>
                        </a:cubicBezTo>
                        <a:lnTo>
                          <a:pt x="311" y="126"/>
                        </a:lnTo>
                        <a:lnTo>
                          <a:pt x="315" y="138"/>
                        </a:lnTo>
                        <a:lnTo>
                          <a:pt x="309" y="139"/>
                        </a:lnTo>
                        <a:lnTo>
                          <a:pt x="314" y="144"/>
                        </a:lnTo>
                        <a:lnTo>
                          <a:pt x="307" y="152"/>
                        </a:lnTo>
                        <a:lnTo>
                          <a:pt x="0" y="149"/>
                        </a:lnTo>
                        <a:lnTo>
                          <a:pt x="73" y="1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89" name=""/>
                  <p:cNvSpPr/>
                  <p:nvPr/>
                </p:nvSpPr>
                <p:spPr>
                  <a:xfrm>
                    <a:off x="7786800" y="165240"/>
                    <a:ext cx="32040" cy="87120"/>
                  </a:xfrm>
                  <a:custGeom>
                    <a:avLst/>
                    <a:gdLst/>
                    <a:ahLst/>
                    <a:rect l="l" t="t" r="r" b="b"/>
                    <a:pathLst>
                      <a:path w="47" h="165">
                        <a:moveTo>
                          <a:pt x="5" y="156"/>
                        </a:moveTo>
                        <a:cubicBezTo>
                          <a:pt x="0" y="141"/>
                          <a:pt x="1" y="118"/>
                          <a:pt x="15" y="108"/>
                        </a:cubicBezTo>
                        <a:cubicBezTo>
                          <a:pt x="16" y="95"/>
                          <a:pt x="17" y="81"/>
                          <a:pt x="17" y="68"/>
                        </a:cubicBezTo>
                        <a:cubicBezTo>
                          <a:pt x="17" y="58"/>
                          <a:pt x="11" y="40"/>
                          <a:pt x="11" y="40"/>
                        </a:cubicBezTo>
                        <a:cubicBezTo>
                          <a:pt x="14" y="20"/>
                          <a:pt x="11" y="29"/>
                          <a:pt x="17" y="12"/>
                        </a:cubicBezTo>
                        <a:cubicBezTo>
                          <a:pt x="18" y="8"/>
                          <a:pt x="21" y="0"/>
                          <a:pt x="21" y="0"/>
                        </a:cubicBezTo>
                        <a:cubicBezTo>
                          <a:pt x="38" y="6"/>
                          <a:pt x="33" y="7"/>
                          <a:pt x="31" y="30"/>
                        </a:cubicBezTo>
                        <a:cubicBezTo>
                          <a:pt x="38" y="52"/>
                          <a:pt x="40" y="76"/>
                          <a:pt x="47" y="98"/>
                        </a:cubicBezTo>
                        <a:cubicBezTo>
                          <a:pt x="44" y="116"/>
                          <a:pt x="45" y="113"/>
                          <a:pt x="31" y="108"/>
                        </a:cubicBezTo>
                        <a:cubicBezTo>
                          <a:pt x="25" y="118"/>
                          <a:pt x="28" y="112"/>
                          <a:pt x="23" y="126"/>
                        </a:cubicBezTo>
                        <a:cubicBezTo>
                          <a:pt x="22" y="128"/>
                          <a:pt x="21" y="132"/>
                          <a:pt x="21" y="132"/>
                        </a:cubicBezTo>
                        <a:cubicBezTo>
                          <a:pt x="23" y="133"/>
                          <a:pt x="26" y="132"/>
                          <a:pt x="27" y="134"/>
                        </a:cubicBezTo>
                        <a:cubicBezTo>
                          <a:pt x="29" y="137"/>
                          <a:pt x="31" y="146"/>
                          <a:pt x="31" y="146"/>
                        </a:cubicBezTo>
                        <a:cubicBezTo>
                          <a:pt x="27" y="165"/>
                          <a:pt x="23" y="155"/>
                          <a:pt x="13" y="148"/>
                        </a:cubicBezTo>
                        <a:cubicBezTo>
                          <a:pt x="11" y="152"/>
                          <a:pt x="11" y="160"/>
                          <a:pt x="7" y="160"/>
                        </a:cubicBezTo>
                        <a:cubicBezTo>
                          <a:pt x="5" y="160"/>
                          <a:pt x="4" y="156"/>
                          <a:pt x="3" y="154"/>
                        </a:cubicBezTo>
                        <a:cubicBezTo>
                          <a:pt x="3" y="153"/>
                          <a:pt x="4" y="155"/>
                          <a:pt x="5" y="15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0320" bIns="40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0" name=""/>
                  <p:cNvSpPr/>
                  <p:nvPr/>
                </p:nvSpPr>
                <p:spPr>
                  <a:xfrm>
                    <a:off x="7767720" y="239760"/>
                    <a:ext cx="93960" cy="53640"/>
                  </a:xfrm>
                  <a:custGeom>
                    <a:avLst/>
                    <a:gdLst/>
                    <a:ahLst/>
                    <a:rect l="l" t="t" r="r" b="b"/>
                    <a:pathLst>
                      <a:path w="138" h="103">
                        <a:moveTo>
                          <a:pt x="26" y="61"/>
                        </a:moveTo>
                        <a:cubicBezTo>
                          <a:pt x="29" y="53"/>
                          <a:pt x="33" y="51"/>
                          <a:pt x="30" y="43"/>
                        </a:cubicBezTo>
                        <a:cubicBezTo>
                          <a:pt x="33" y="27"/>
                          <a:pt x="37" y="24"/>
                          <a:pt x="50" y="33"/>
                        </a:cubicBezTo>
                        <a:cubicBezTo>
                          <a:pt x="51" y="37"/>
                          <a:pt x="53" y="41"/>
                          <a:pt x="54" y="45"/>
                        </a:cubicBezTo>
                        <a:cubicBezTo>
                          <a:pt x="55" y="49"/>
                          <a:pt x="66" y="49"/>
                          <a:pt x="66" y="49"/>
                        </a:cubicBezTo>
                        <a:cubicBezTo>
                          <a:pt x="75" y="43"/>
                          <a:pt x="77" y="45"/>
                          <a:pt x="80" y="55"/>
                        </a:cubicBezTo>
                        <a:cubicBezTo>
                          <a:pt x="92" y="47"/>
                          <a:pt x="101" y="37"/>
                          <a:pt x="116" y="33"/>
                        </a:cubicBezTo>
                        <a:cubicBezTo>
                          <a:pt x="125" y="19"/>
                          <a:pt x="120" y="24"/>
                          <a:pt x="130" y="17"/>
                        </a:cubicBezTo>
                        <a:cubicBezTo>
                          <a:pt x="134" y="11"/>
                          <a:pt x="134" y="0"/>
                          <a:pt x="138" y="11"/>
                        </a:cubicBezTo>
                        <a:cubicBezTo>
                          <a:pt x="135" y="31"/>
                          <a:pt x="126" y="45"/>
                          <a:pt x="106" y="49"/>
                        </a:cubicBezTo>
                        <a:cubicBezTo>
                          <a:pt x="97" y="55"/>
                          <a:pt x="93" y="61"/>
                          <a:pt x="84" y="67"/>
                        </a:cubicBezTo>
                        <a:cubicBezTo>
                          <a:pt x="80" y="79"/>
                          <a:pt x="79" y="79"/>
                          <a:pt x="66" y="81"/>
                        </a:cubicBezTo>
                        <a:cubicBezTo>
                          <a:pt x="60" y="90"/>
                          <a:pt x="57" y="97"/>
                          <a:pt x="48" y="103"/>
                        </a:cubicBezTo>
                        <a:cubicBezTo>
                          <a:pt x="42" y="94"/>
                          <a:pt x="37" y="93"/>
                          <a:pt x="26" y="89"/>
                        </a:cubicBezTo>
                        <a:cubicBezTo>
                          <a:pt x="24" y="88"/>
                          <a:pt x="20" y="87"/>
                          <a:pt x="20" y="87"/>
                        </a:cubicBezTo>
                        <a:cubicBezTo>
                          <a:pt x="10" y="90"/>
                          <a:pt x="14" y="94"/>
                          <a:pt x="22" y="97"/>
                        </a:cubicBezTo>
                        <a:cubicBezTo>
                          <a:pt x="14" y="103"/>
                          <a:pt x="9" y="100"/>
                          <a:pt x="0" y="97"/>
                        </a:cubicBezTo>
                        <a:cubicBezTo>
                          <a:pt x="2" y="87"/>
                          <a:pt x="1" y="82"/>
                          <a:pt x="10" y="79"/>
                        </a:cubicBezTo>
                        <a:cubicBezTo>
                          <a:pt x="15" y="63"/>
                          <a:pt x="14" y="69"/>
                          <a:pt x="26" y="6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6840" bIns="68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1" name=""/>
                  <p:cNvSpPr/>
                  <p:nvPr/>
                </p:nvSpPr>
                <p:spPr>
                  <a:xfrm>
                    <a:off x="7668000" y="290520"/>
                    <a:ext cx="126720" cy="113760"/>
                  </a:xfrm>
                  <a:custGeom>
                    <a:avLst/>
                    <a:gdLst/>
                    <a:ahLst/>
                    <a:rect l="l" t="t" r="r" b="b"/>
                    <a:pathLst>
                      <a:path w="188" h="214">
                        <a:moveTo>
                          <a:pt x="158" y="24"/>
                        </a:moveTo>
                        <a:cubicBezTo>
                          <a:pt x="156" y="18"/>
                          <a:pt x="160" y="6"/>
                          <a:pt x="160" y="6"/>
                        </a:cubicBezTo>
                        <a:cubicBezTo>
                          <a:pt x="167" y="16"/>
                          <a:pt x="167" y="8"/>
                          <a:pt x="170" y="0"/>
                        </a:cubicBezTo>
                        <a:cubicBezTo>
                          <a:pt x="181" y="4"/>
                          <a:pt x="179" y="14"/>
                          <a:pt x="182" y="24"/>
                        </a:cubicBezTo>
                        <a:cubicBezTo>
                          <a:pt x="184" y="30"/>
                          <a:pt x="188" y="42"/>
                          <a:pt x="188" y="42"/>
                        </a:cubicBezTo>
                        <a:cubicBezTo>
                          <a:pt x="183" y="56"/>
                          <a:pt x="188" y="52"/>
                          <a:pt x="178" y="58"/>
                        </a:cubicBezTo>
                        <a:cubicBezTo>
                          <a:pt x="174" y="63"/>
                          <a:pt x="170" y="76"/>
                          <a:pt x="170" y="76"/>
                        </a:cubicBezTo>
                        <a:cubicBezTo>
                          <a:pt x="169" y="100"/>
                          <a:pt x="173" y="110"/>
                          <a:pt x="162" y="126"/>
                        </a:cubicBezTo>
                        <a:cubicBezTo>
                          <a:pt x="150" y="118"/>
                          <a:pt x="155" y="132"/>
                          <a:pt x="144" y="136"/>
                        </a:cubicBezTo>
                        <a:cubicBezTo>
                          <a:pt x="135" y="134"/>
                          <a:pt x="129" y="135"/>
                          <a:pt x="120" y="138"/>
                        </a:cubicBezTo>
                        <a:cubicBezTo>
                          <a:pt x="114" y="129"/>
                          <a:pt x="122" y="127"/>
                          <a:pt x="112" y="124"/>
                        </a:cubicBezTo>
                        <a:cubicBezTo>
                          <a:pt x="108" y="130"/>
                          <a:pt x="108" y="142"/>
                          <a:pt x="102" y="146"/>
                        </a:cubicBezTo>
                        <a:cubicBezTo>
                          <a:pt x="98" y="148"/>
                          <a:pt x="90" y="150"/>
                          <a:pt x="90" y="150"/>
                        </a:cubicBezTo>
                        <a:cubicBezTo>
                          <a:pt x="87" y="141"/>
                          <a:pt x="89" y="135"/>
                          <a:pt x="80" y="132"/>
                        </a:cubicBezTo>
                        <a:cubicBezTo>
                          <a:pt x="68" y="134"/>
                          <a:pt x="65" y="134"/>
                          <a:pt x="58" y="144"/>
                        </a:cubicBezTo>
                        <a:cubicBezTo>
                          <a:pt x="66" y="150"/>
                          <a:pt x="68" y="147"/>
                          <a:pt x="76" y="142"/>
                        </a:cubicBezTo>
                        <a:cubicBezTo>
                          <a:pt x="81" y="146"/>
                          <a:pt x="85" y="155"/>
                          <a:pt x="78" y="160"/>
                        </a:cubicBezTo>
                        <a:cubicBezTo>
                          <a:pt x="75" y="162"/>
                          <a:pt x="62" y="165"/>
                          <a:pt x="58" y="166"/>
                        </a:cubicBezTo>
                        <a:cubicBezTo>
                          <a:pt x="48" y="173"/>
                          <a:pt x="44" y="173"/>
                          <a:pt x="34" y="166"/>
                        </a:cubicBezTo>
                        <a:cubicBezTo>
                          <a:pt x="35" y="162"/>
                          <a:pt x="34" y="158"/>
                          <a:pt x="36" y="154"/>
                        </a:cubicBezTo>
                        <a:cubicBezTo>
                          <a:pt x="38" y="150"/>
                          <a:pt x="55" y="146"/>
                          <a:pt x="46" y="144"/>
                        </a:cubicBezTo>
                        <a:cubicBezTo>
                          <a:pt x="42" y="143"/>
                          <a:pt x="34" y="148"/>
                          <a:pt x="34" y="148"/>
                        </a:cubicBezTo>
                        <a:cubicBezTo>
                          <a:pt x="32" y="155"/>
                          <a:pt x="28" y="159"/>
                          <a:pt x="26" y="166"/>
                        </a:cubicBezTo>
                        <a:cubicBezTo>
                          <a:pt x="36" y="182"/>
                          <a:pt x="36" y="173"/>
                          <a:pt x="30" y="190"/>
                        </a:cubicBezTo>
                        <a:cubicBezTo>
                          <a:pt x="28" y="196"/>
                          <a:pt x="14" y="200"/>
                          <a:pt x="14" y="200"/>
                        </a:cubicBezTo>
                        <a:cubicBezTo>
                          <a:pt x="5" y="214"/>
                          <a:pt x="11" y="210"/>
                          <a:pt x="0" y="214"/>
                        </a:cubicBezTo>
                        <a:cubicBezTo>
                          <a:pt x="2" y="202"/>
                          <a:pt x="5" y="198"/>
                          <a:pt x="8" y="188"/>
                        </a:cubicBezTo>
                        <a:cubicBezTo>
                          <a:pt x="6" y="178"/>
                          <a:pt x="3" y="173"/>
                          <a:pt x="0" y="164"/>
                        </a:cubicBezTo>
                        <a:cubicBezTo>
                          <a:pt x="3" y="156"/>
                          <a:pt x="7" y="157"/>
                          <a:pt x="14" y="152"/>
                        </a:cubicBezTo>
                        <a:cubicBezTo>
                          <a:pt x="18" y="141"/>
                          <a:pt x="23" y="140"/>
                          <a:pt x="32" y="134"/>
                        </a:cubicBezTo>
                        <a:cubicBezTo>
                          <a:pt x="37" y="127"/>
                          <a:pt x="37" y="123"/>
                          <a:pt x="44" y="118"/>
                        </a:cubicBezTo>
                        <a:cubicBezTo>
                          <a:pt x="64" y="121"/>
                          <a:pt x="55" y="122"/>
                          <a:pt x="72" y="116"/>
                        </a:cubicBezTo>
                        <a:cubicBezTo>
                          <a:pt x="76" y="115"/>
                          <a:pt x="84" y="112"/>
                          <a:pt x="84" y="112"/>
                        </a:cubicBezTo>
                        <a:cubicBezTo>
                          <a:pt x="105" y="119"/>
                          <a:pt x="97" y="84"/>
                          <a:pt x="114" y="78"/>
                        </a:cubicBezTo>
                        <a:cubicBezTo>
                          <a:pt x="117" y="87"/>
                          <a:pt x="110" y="89"/>
                          <a:pt x="120" y="92"/>
                        </a:cubicBezTo>
                        <a:cubicBezTo>
                          <a:pt x="125" y="85"/>
                          <a:pt x="125" y="81"/>
                          <a:pt x="132" y="76"/>
                        </a:cubicBezTo>
                        <a:cubicBezTo>
                          <a:pt x="138" y="68"/>
                          <a:pt x="146" y="65"/>
                          <a:pt x="150" y="54"/>
                        </a:cubicBezTo>
                        <a:cubicBezTo>
                          <a:pt x="151" y="50"/>
                          <a:pt x="154" y="42"/>
                          <a:pt x="154" y="42"/>
                        </a:cubicBezTo>
                        <a:cubicBezTo>
                          <a:pt x="152" y="41"/>
                          <a:pt x="148" y="40"/>
                          <a:pt x="148" y="38"/>
                        </a:cubicBezTo>
                        <a:cubicBezTo>
                          <a:pt x="148" y="36"/>
                          <a:pt x="161" y="33"/>
                          <a:pt x="152" y="32"/>
                        </a:cubicBezTo>
                        <a:lnTo>
                          <a:pt x="158" y="2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2" name=""/>
                  <p:cNvSpPr/>
                  <p:nvPr/>
                </p:nvSpPr>
                <p:spPr>
                  <a:xfrm>
                    <a:off x="7751880" y="323640"/>
                    <a:ext cx="9720" cy="6120"/>
                  </a:xfrm>
                  <a:custGeom>
                    <a:avLst/>
                    <a:gdLst/>
                    <a:ahLst/>
                    <a:rect l="l" t="t" r="r" b="b"/>
                    <a:pathLst>
                      <a:path w="13" h="13">
                        <a:moveTo>
                          <a:pt x="0" y="9"/>
                        </a:moveTo>
                        <a:cubicBezTo>
                          <a:pt x="6" y="0"/>
                          <a:pt x="13" y="7"/>
                          <a:pt x="4" y="13"/>
                        </a:cubicBezTo>
                        <a:cubicBezTo>
                          <a:pt x="0" y="6"/>
                          <a:pt x="0" y="5"/>
                          <a:pt x="0" y="9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40680" bIns="-406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3" name=""/>
                  <p:cNvSpPr/>
                  <p:nvPr/>
                </p:nvSpPr>
                <p:spPr>
                  <a:xfrm>
                    <a:off x="7040880" y="401400"/>
                    <a:ext cx="550800" cy="299880"/>
                  </a:xfrm>
                  <a:custGeom>
                    <a:avLst/>
                    <a:gdLst/>
                    <a:ahLst/>
                    <a:rect l="l" t="t" r="r" b="b"/>
                    <a:pathLst>
                      <a:path w="812" h="564">
                        <a:moveTo>
                          <a:pt x="798" y="6"/>
                        </a:moveTo>
                        <a:cubicBezTo>
                          <a:pt x="801" y="15"/>
                          <a:pt x="809" y="16"/>
                          <a:pt x="812" y="26"/>
                        </a:cubicBezTo>
                        <a:cubicBezTo>
                          <a:pt x="809" y="36"/>
                          <a:pt x="801" y="41"/>
                          <a:pt x="796" y="50"/>
                        </a:cubicBezTo>
                        <a:cubicBezTo>
                          <a:pt x="791" y="61"/>
                          <a:pt x="788" y="71"/>
                          <a:pt x="778" y="78"/>
                        </a:cubicBezTo>
                        <a:cubicBezTo>
                          <a:pt x="773" y="85"/>
                          <a:pt x="771" y="88"/>
                          <a:pt x="774" y="96"/>
                        </a:cubicBezTo>
                        <a:cubicBezTo>
                          <a:pt x="767" y="107"/>
                          <a:pt x="758" y="114"/>
                          <a:pt x="748" y="122"/>
                        </a:cubicBezTo>
                        <a:cubicBezTo>
                          <a:pt x="744" y="125"/>
                          <a:pt x="736" y="130"/>
                          <a:pt x="736" y="130"/>
                        </a:cubicBezTo>
                        <a:cubicBezTo>
                          <a:pt x="740" y="141"/>
                          <a:pt x="731" y="140"/>
                          <a:pt x="722" y="142"/>
                        </a:cubicBezTo>
                        <a:cubicBezTo>
                          <a:pt x="716" y="148"/>
                          <a:pt x="712" y="151"/>
                          <a:pt x="704" y="154"/>
                        </a:cubicBezTo>
                        <a:cubicBezTo>
                          <a:pt x="686" y="150"/>
                          <a:pt x="650" y="169"/>
                          <a:pt x="634" y="180"/>
                        </a:cubicBezTo>
                        <a:cubicBezTo>
                          <a:pt x="636" y="189"/>
                          <a:pt x="631" y="193"/>
                          <a:pt x="640" y="196"/>
                        </a:cubicBezTo>
                        <a:cubicBezTo>
                          <a:pt x="643" y="205"/>
                          <a:pt x="640" y="207"/>
                          <a:pt x="632" y="210"/>
                        </a:cubicBezTo>
                        <a:cubicBezTo>
                          <a:pt x="626" y="219"/>
                          <a:pt x="623" y="226"/>
                          <a:pt x="614" y="232"/>
                        </a:cubicBezTo>
                        <a:cubicBezTo>
                          <a:pt x="611" y="231"/>
                          <a:pt x="606" y="233"/>
                          <a:pt x="604" y="230"/>
                        </a:cubicBezTo>
                        <a:cubicBezTo>
                          <a:pt x="599" y="220"/>
                          <a:pt x="610" y="199"/>
                          <a:pt x="620" y="196"/>
                        </a:cubicBezTo>
                        <a:cubicBezTo>
                          <a:pt x="623" y="187"/>
                          <a:pt x="617" y="187"/>
                          <a:pt x="620" y="178"/>
                        </a:cubicBezTo>
                        <a:cubicBezTo>
                          <a:pt x="617" y="164"/>
                          <a:pt x="609" y="168"/>
                          <a:pt x="598" y="172"/>
                        </a:cubicBezTo>
                        <a:cubicBezTo>
                          <a:pt x="592" y="180"/>
                          <a:pt x="585" y="185"/>
                          <a:pt x="576" y="188"/>
                        </a:cubicBezTo>
                        <a:cubicBezTo>
                          <a:pt x="572" y="194"/>
                          <a:pt x="568" y="200"/>
                          <a:pt x="564" y="206"/>
                        </a:cubicBezTo>
                        <a:cubicBezTo>
                          <a:pt x="561" y="210"/>
                          <a:pt x="556" y="218"/>
                          <a:pt x="556" y="218"/>
                        </a:cubicBezTo>
                        <a:cubicBezTo>
                          <a:pt x="558" y="234"/>
                          <a:pt x="559" y="243"/>
                          <a:pt x="572" y="252"/>
                        </a:cubicBezTo>
                        <a:cubicBezTo>
                          <a:pt x="579" y="262"/>
                          <a:pt x="586" y="273"/>
                          <a:pt x="596" y="280"/>
                        </a:cubicBezTo>
                        <a:cubicBezTo>
                          <a:pt x="598" y="286"/>
                          <a:pt x="602" y="298"/>
                          <a:pt x="602" y="298"/>
                        </a:cubicBezTo>
                        <a:cubicBezTo>
                          <a:pt x="601" y="308"/>
                          <a:pt x="599" y="361"/>
                          <a:pt x="594" y="368"/>
                        </a:cubicBezTo>
                        <a:cubicBezTo>
                          <a:pt x="590" y="374"/>
                          <a:pt x="576" y="378"/>
                          <a:pt x="570" y="382"/>
                        </a:cubicBezTo>
                        <a:cubicBezTo>
                          <a:pt x="563" y="393"/>
                          <a:pt x="550" y="396"/>
                          <a:pt x="542" y="406"/>
                        </a:cubicBezTo>
                        <a:cubicBezTo>
                          <a:pt x="536" y="413"/>
                          <a:pt x="539" y="417"/>
                          <a:pt x="530" y="420"/>
                        </a:cubicBezTo>
                        <a:cubicBezTo>
                          <a:pt x="526" y="408"/>
                          <a:pt x="538" y="391"/>
                          <a:pt x="522" y="386"/>
                        </a:cubicBezTo>
                        <a:cubicBezTo>
                          <a:pt x="516" y="377"/>
                          <a:pt x="510" y="364"/>
                          <a:pt x="502" y="356"/>
                        </a:cubicBezTo>
                        <a:cubicBezTo>
                          <a:pt x="497" y="341"/>
                          <a:pt x="505" y="360"/>
                          <a:pt x="482" y="348"/>
                        </a:cubicBezTo>
                        <a:cubicBezTo>
                          <a:pt x="478" y="346"/>
                          <a:pt x="478" y="339"/>
                          <a:pt x="474" y="336"/>
                        </a:cubicBezTo>
                        <a:cubicBezTo>
                          <a:pt x="470" y="323"/>
                          <a:pt x="466" y="342"/>
                          <a:pt x="462" y="348"/>
                        </a:cubicBezTo>
                        <a:cubicBezTo>
                          <a:pt x="460" y="358"/>
                          <a:pt x="456" y="363"/>
                          <a:pt x="454" y="374"/>
                        </a:cubicBezTo>
                        <a:cubicBezTo>
                          <a:pt x="457" y="383"/>
                          <a:pt x="455" y="387"/>
                          <a:pt x="450" y="394"/>
                        </a:cubicBezTo>
                        <a:cubicBezTo>
                          <a:pt x="454" y="399"/>
                          <a:pt x="464" y="411"/>
                          <a:pt x="466" y="418"/>
                        </a:cubicBezTo>
                        <a:cubicBezTo>
                          <a:pt x="474" y="443"/>
                          <a:pt x="472" y="458"/>
                          <a:pt x="500" y="464"/>
                        </a:cubicBezTo>
                        <a:cubicBezTo>
                          <a:pt x="507" y="469"/>
                          <a:pt x="510" y="474"/>
                          <a:pt x="516" y="480"/>
                        </a:cubicBezTo>
                        <a:cubicBezTo>
                          <a:pt x="511" y="494"/>
                          <a:pt x="513" y="509"/>
                          <a:pt x="510" y="524"/>
                        </a:cubicBezTo>
                        <a:cubicBezTo>
                          <a:pt x="512" y="537"/>
                          <a:pt x="511" y="541"/>
                          <a:pt x="522" y="548"/>
                        </a:cubicBezTo>
                        <a:cubicBezTo>
                          <a:pt x="523" y="552"/>
                          <a:pt x="525" y="556"/>
                          <a:pt x="526" y="560"/>
                        </a:cubicBezTo>
                        <a:cubicBezTo>
                          <a:pt x="527" y="564"/>
                          <a:pt x="514" y="556"/>
                          <a:pt x="514" y="556"/>
                        </a:cubicBezTo>
                        <a:cubicBezTo>
                          <a:pt x="502" y="564"/>
                          <a:pt x="501" y="551"/>
                          <a:pt x="492" y="544"/>
                        </a:cubicBezTo>
                        <a:cubicBezTo>
                          <a:pt x="488" y="541"/>
                          <a:pt x="480" y="536"/>
                          <a:pt x="480" y="536"/>
                        </a:cubicBezTo>
                        <a:cubicBezTo>
                          <a:pt x="471" y="522"/>
                          <a:pt x="474" y="529"/>
                          <a:pt x="470" y="518"/>
                        </a:cubicBezTo>
                        <a:cubicBezTo>
                          <a:pt x="467" y="491"/>
                          <a:pt x="461" y="446"/>
                          <a:pt x="436" y="430"/>
                        </a:cubicBezTo>
                        <a:cubicBezTo>
                          <a:pt x="428" y="433"/>
                          <a:pt x="425" y="433"/>
                          <a:pt x="422" y="424"/>
                        </a:cubicBezTo>
                        <a:cubicBezTo>
                          <a:pt x="427" y="404"/>
                          <a:pt x="432" y="383"/>
                          <a:pt x="438" y="364"/>
                        </a:cubicBezTo>
                        <a:cubicBezTo>
                          <a:pt x="436" y="343"/>
                          <a:pt x="431" y="330"/>
                          <a:pt x="426" y="310"/>
                        </a:cubicBezTo>
                        <a:cubicBezTo>
                          <a:pt x="429" y="302"/>
                          <a:pt x="425" y="300"/>
                          <a:pt x="422" y="292"/>
                        </a:cubicBezTo>
                        <a:cubicBezTo>
                          <a:pt x="424" y="282"/>
                          <a:pt x="428" y="277"/>
                          <a:pt x="422" y="268"/>
                        </a:cubicBezTo>
                        <a:cubicBezTo>
                          <a:pt x="420" y="269"/>
                          <a:pt x="418" y="269"/>
                          <a:pt x="416" y="270"/>
                        </a:cubicBezTo>
                        <a:cubicBezTo>
                          <a:pt x="414" y="272"/>
                          <a:pt x="414" y="275"/>
                          <a:pt x="412" y="276"/>
                        </a:cubicBezTo>
                        <a:cubicBezTo>
                          <a:pt x="408" y="278"/>
                          <a:pt x="400" y="280"/>
                          <a:pt x="400" y="280"/>
                        </a:cubicBezTo>
                        <a:cubicBezTo>
                          <a:pt x="394" y="274"/>
                          <a:pt x="389" y="274"/>
                          <a:pt x="386" y="266"/>
                        </a:cubicBezTo>
                        <a:cubicBezTo>
                          <a:pt x="391" y="251"/>
                          <a:pt x="379" y="206"/>
                          <a:pt x="364" y="196"/>
                        </a:cubicBezTo>
                        <a:cubicBezTo>
                          <a:pt x="357" y="186"/>
                          <a:pt x="358" y="182"/>
                          <a:pt x="360" y="170"/>
                        </a:cubicBezTo>
                        <a:cubicBezTo>
                          <a:pt x="358" y="160"/>
                          <a:pt x="356" y="147"/>
                          <a:pt x="346" y="144"/>
                        </a:cubicBezTo>
                        <a:cubicBezTo>
                          <a:pt x="343" y="154"/>
                          <a:pt x="338" y="160"/>
                          <a:pt x="330" y="166"/>
                        </a:cubicBezTo>
                        <a:cubicBezTo>
                          <a:pt x="323" y="164"/>
                          <a:pt x="308" y="160"/>
                          <a:pt x="308" y="160"/>
                        </a:cubicBezTo>
                        <a:cubicBezTo>
                          <a:pt x="296" y="162"/>
                          <a:pt x="297" y="166"/>
                          <a:pt x="288" y="172"/>
                        </a:cubicBezTo>
                        <a:cubicBezTo>
                          <a:pt x="284" y="185"/>
                          <a:pt x="282" y="191"/>
                          <a:pt x="268" y="196"/>
                        </a:cubicBezTo>
                        <a:cubicBezTo>
                          <a:pt x="264" y="200"/>
                          <a:pt x="243" y="231"/>
                          <a:pt x="242" y="232"/>
                        </a:cubicBezTo>
                        <a:cubicBezTo>
                          <a:pt x="231" y="239"/>
                          <a:pt x="215" y="247"/>
                          <a:pt x="206" y="256"/>
                        </a:cubicBezTo>
                        <a:cubicBezTo>
                          <a:pt x="202" y="260"/>
                          <a:pt x="200" y="265"/>
                          <a:pt x="196" y="268"/>
                        </a:cubicBezTo>
                        <a:cubicBezTo>
                          <a:pt x="194" y="269"/>
                          <a:pt x="192" y="269"/>
                          <a:pt x="190" y="270"/>
                        </a:cubicBezTo>
                        <a:cubicBezTo>
                          <a:pt x="188" y="271"/>
                          <a:pt x="186" y="272"/>
                          <a:pt x="184" y="274"/>
                        </a:cubicBezTo>
                        <a:cubicBezTo>
                          <a:pt x="180" y="278"/>
                          <a:pt x="172" y="286"/>
                          <a:pt x="172" y="286"/>
                        </a:cubicBezTo>
                        <a:cubicBezTo>
                          <a:pt x="167" y="300"/>
                          <a:pt x="165" y="314"/>
                          <a:pt x="160" y="328"/>
                        </a:cubicBezTo>
                        <a:cubicBezTo>
                          <a:pt x="158" y="335"/>
                          <a:pt x="156" y="341"/>
                          <a:pt x="154" y="348"/>
                        </a:cubicBezTo>
                        <a:cubicBezTo>
                          <a:pt x="153" y="350"/>
                          <a:pt x="152" y="354"/>
                          <a:pt x="152" y="354"/>
                        </a:cubicBezTo>
                        <a:cubicBezTo>
                          <a:pt x="152" y="359"/>
                          <a:pt x="156" y="384"/>
                          <a:pt x="146" y="392"/>
                        </a:cubicBezTo>
                        <a:cubicBezTo>
                          <a:pt x="141" y="397"/>
                          <a:pt x="128" y="404"/>
                          <a:pt x="128" y="404"/>
                        </a:cubicBezTo>
                        <a:cubicBezTo>
                          <a:pt x="125" y="412"/>
                          <a:pt x="122" y="421"/>
                          <a:pt x="114" y="424"/>
                        </a:cubicBezTo>
                        <a:cubicBezTo>
                          <a:pt x="100" y="419"/>
                          <a:pt x="97" y="405"/>
                          <a:pt x="94" y="392"/>
                        </a:cubicBezTo>
                        <a:cubicBezTo>
                          <a:pt x="86" y="362"/>
                          <a:pt x="82" y="332"/>
                          <a:pt x="72" y="302"/>
                        </a:cubicBezTo>
                        <a:cubicBezTo>
                          <a:pt x="71" y="281"/>
                          <a:pt x="70" y="275"/>
                          <a:pt x="66" y="258"/>
                        </a:cubicBezTo>
                        <a:cubicBezTo>
                          <a:pt x="66" y="251"/>
                          <a:pt x="68" y="219"/>
                          <a:pt x="64" y="208"/>
                        </a:cubicBezTo>
                        <a:cubicBezTo>
                          <a:pt x="70" y="191"/>
                          <a:pt x="66" y="173"/>
                          <a:pt x="72" y="156"/>
                        </a:cubicBezTo>
                        <a:cubicBezTo>
                          <a:pt x="66" y="139"/>
                          <a:pt x="60" y="168"/>
                          <a:pt x="56" y="172"/>
                        </a:cubicBezTo>
                        <a:cubicBezTo>
                          <a:pt x="53" y="175"/>
                          <a:pt x="44" y="180"/>
                          <a:pt x="44" y="180"/>
                        </a:cubicBezTo>
                        <a:cubicBezTo>
                          <a:pt x="35" y="177"/>
                          <a:pt x="28" y="173"/>
                          <a:pt x="24" y="162"/>
                        </a:cubicBezTo>
                        <a:cubicBezTo>
                          <a:pt x="23" y="158"/>
                          <a:pt x="20" y="150"/>
                          <a:pt x="20" y="150"/>
                        </a:cubicBezTo>
                        <a:cubicBezTo>
                          <a:pt x="30" y="148"/>
                          <a:pt x="30" y="143"/>
                          <a:pt x="38" y="138"/>
                        </a:cubicBezTo>
                        <a:cubicBezTo>
                          <a:pt x="35" y="128"/>
                          <a:pt x="31" y="133"/>
                          <a:pt x="24" y="138"/>
                        </a:cubicBezTo>
                        <a:cubicBezTo>
                          <a:pt x="15" y="135"/>
                          <a:pt x="15" y="132"/>
                          <a:pt x="18" y="124"/>
                        </a:cubicBezTo>
                        <a:cubicBezTo>
                          <a:pt x="11" y="114"/>
                          <a:pt x="9" y="101"/>
                          <a:pt x="0" y="92"/>
                        </a:cubicBezTo>
                        <a:lnTo>
                          <a:pt x="76" y="0"/>
                        </a:lnTo>
                        <a:lnTo>
                          <a:pt x="798" y="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4" name=""/>
                  <p:cNvSpPr/>
                  <p:nvPr/>
                </p:nvSpPr>
                <p:spPr>
                  <a:xfrm>
                    <a:off x="7137720" y="608040"/>
                    <a:ext cx="30240" cy="45720"/>
                  </a:xfrm>
                  <a:custGeom>
                    <a:avLst/>
                    <a:gdLst/>
                    <a:ahLst/>
                    <a:rect l="l" t="t" r="r" b="b"/>
                    <a:pathLst>
                      <a:path w="43" h="85">
                        <a:moveTo>
                          <a:pt x="7" y="11"/>
                        </a:moveTo>
                        <a:cubicBezTo>
                          <a:pt x="4" y="2"/>
                          <a:pt x="9" y="0"/>
                          <a:pt x="17" y="3"/>
                        </a:cubicBezTo>
                        <a:cubicBezTo>
                          <a:pt x="24" y="13"/>
                          <a:pt x="28" y="24"/>
                          <a:pt x="37" y="33"/>
                        </a:cubicBezTo>
                        <a:cubicBezTo>
                          <a:pt x="43" y="52"/>
                          <a:pt x="40" y="78"/>
                          <a:pt x="19" y="85"/>
                        </a:cubicBezTo>
                        <a:cubicBezTo>
                          <a:pt x="6" y="81"/>
                          <a:pt x="5" y="81"/>
                          <a:pt x="1" y="69"/>
                        </a:cubicBezTo>
                        <a:cubicBezTo>
                          <a:pt x="2" y="66"/>
                          <a:pt x="0" y="4"/>
                          <a:pt x="7" y="1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1080" bIns="-1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5" name=""/>
                  <p:cNvSpPr/>
                  <p:nvPr/>
                </p:nvSpPr>
                <p:spPr>
                  <a:xfrm>
                    <a:off x="7560000" y="452160"/>
                    <a:ext cx="28440" cy="3780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74">
                        <a:moveTo>
                          <a:pt x="13" y="28"/>
                        </a:moveTo>
                        <a:cubicBezTo>
                          <a:pt x="15" y="13"/>
                          <a:pt x="14" y="7"/>
                          <a:pt x="29" y="2"/>
                        </a:cubicBezTo>
                        <a:cubicBezTo>
                          <a:pt x="34" y="3"/>
                          <a:pt x="40" y="0"/>
                          <a:pt x="43" y="4"/>
                        </a:cubicBezTo>
                        <a:cubicBezTo>
                          <a:pt x="44" y="6"/>
                          <a:pt x="41" y="21"/>
                          <a:pt x="39" y="26"/>
                        </a:cubicBezTo>
                        <a:cubicBezTo>
                          <a:pt x="31" y="43"/>
                          <a:pt x="30" y="63"/>
                          <a:pt x="13" y="74"/>
                        </a:cubicBezTo>
                        <a:cubicBezTo>
                          <a:pt x="4" y="71"/>
                          <a:pt x="4" y="68"/>
                          <a:pt x="7" y="60"/>
                        </a:cubicBezTo>
                        <a:cubicBezTo>
                          <a:pt x="5" y="50"/>
                          <a:pt x="0" y="46"/>
                          <a:pt x="3" y="36"/>
                        </a:cubicBezTo>
                        <a:cubicBezTo>
                          <a:pt x="4" y="32"/>
                          <a:pt x="8" y="23"/>
                          <a:pt x="1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9000" bIns="-9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6" name=""/>
                  <p:cNvSpPr/>
                  <p:nvPr/>
                </p:nvSpPr>
                <p:spPr>
                  <a:xfrm>
                    <a:off x="7641000" y="433440"/>
                    <a:ext cx="1404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20" h="30">
                        <a:moveTo>
                          <a:pt x="7" y="16"/>
                        </a:moveTo>
                        <a:cubicBezTo>
                          <a:pt x="18" y="0"/>
                          <a:pt x="20" y="20"/>
                          <a:pt x="5" y="30"/>
                        </a:cubicBezTo>
                        <a:cubicBezTo>
                          <a:pt x="0" y="23"/>
                          <a:pt x="1" y="22"/>
                          <a:pt x="7" y="16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7" name=""/>
                  <p:cNvSpPr/>
                  <p:nvPr/>
                </p:nvSpPr>
                <p:spPr>
                  <a:xfrm>
                    <a:off x="6164640" y="284040"/>
                    <a:ext cx="687240" cy="561600"/>
                  </a:xfrm>
                  <a:custGeom>
                    <a:avLst/>
                    <a:gdLst/>
                    <a:ahLst/>
                    <a:rect l="l" t="t" r="r" b="b"/>
                    <a:pathLst>
                      <a:path w="682" h="557">
                        <a:moveTo>
                          <a:pt x="435" y="556"/>
                        </a:moveTo>
                        <a:lnTo>
                          <a:pt x="481" y="464"/>
                        </a:lnTo>
                        <a:lnTo>
                          <a:pt x="473" y="449"/>
                        </a:lnTo>
                        <a:lnTo>
                          <a:pt x="486" y="451"/>
                        </a:lnTo>
                        <a:lnTo>
                          <a:pt x="495" y="441"/>
                        </a:lnTo>
                        <a:lnTo>
                          <a:pt x="500" y="413"/>
                        </a:lnTo>
                        <a:lnTo>
                          <a:pt x="500" y="371"/>
                        </a:lnTo>
                        <a:lnTo>
                          <a:pt x="309" y="287"/>
                        </a:lnTo>
                        <a:lnTo>
                          <a:pt x="296" y="308"/>
                        </a:lnTo>
                        <a:lnTo>
                          <a:pt x="282" y="346"/>
                        </a:lnTo>
                        <a:lnTo>
                          <a:pt x="396" y="557"/>
                        </a:lnTo>
                        <a:lnTo>
                          <a:pt x="303" y="556"/>
                        </a:lnTo>
                        <a:lnTo>
                          <a:pt x="304" y="536"/>
                        </a:lnTo>
                        <a:cubicBezTo>
                          <a:pt x="284" y="520"/>
                          <a:pt x="296" y="510"/>
                          <a:pt x="282" y="494"/>
                        </a:cubicBezTo>
                        <a:cubicBezTo>
                          <a:pt x="276" y="475"/>
                          <a:pt x="267" y="468"/>
                          <a:pt x="253" y="451"/>
                        </a:cubicBezTo>
                        <a:cubicBezTo>
                          <a:pt x="249" y="447"/>
                          <a:pt x="245" y="443"/>
                          <a:pt x="242" y="439"/>
                        </a:cubicBezTo>
                        <a:lnTo>
                          <a:pt x="237" y="432"/>
                        </a:lnTo>
                        <a:cubicBezTo>
                          <a:pt x="237" y="432"/>
                          <a:pt x="245" y="413"/>
                          <a:pt x="245" y="413"/>
                        </a:cubicBezTo>
                        <a:cubicBezTo>
                          <a:pt x="247" y="409"/>
                          <a:pt x="250" y="401"/>
                          <a:pt x="250" y="401"/>
                        </a:cubicBezTo>
                        <a:cubicBezTo>
                          <a:pt x="249" y="399"/>
                          <a:pt x="247" y="397"/>
                          <a:pt x="247" y="394"/>
                        </a:cubicBezTo>
                        <a:cubicBezTo>
                          <a:pt x="248" y="390"/>
                          <a:pt x="253" y="382"/>
                          <a:pt x="253" y="382"/>
                        </a:cubicBezTo>
                        <a:cubicBezTo>
                          <a:pt x="243" y="370"/>
                          <a:pt x="237" y="371"/>
                          <a:pt x="220" y="375"/>
                        </a:cubicBezTo>
                        <a:cubicBezTo>
                          <a:pt x="217" y="371"/>
                          <a:pt x="210" y="369"/>
                          <a:pt x="207" y="365"/>
                        </a:cubicBezTo>
                        <a:cubicBezTo>
                          <a:pt x="185" y="337"/>
                          <a:pt x="216" y="363"/>
                          <a:pt x="194" y="346"/>
                        </a:cubicBezTo>
                        <a:cubicBezTo>
                          <a:pt x="167" y="349"/>
                          <a:pt x="179" y="346"/>
                          <a:pt x="156" y="352"/>
                        </a:cubicBezTo>
                        <a:cubicBezTo>
                          <a:pt x="153" y="353"/>
                          <a:pt x="148" y="354"/>
                          <a:pt x="148" y="354"/>
                        </a:cubicBezTo>
                        <a:cubicBezTo>
                          <a:pt x="146" y="356"/>
                          <a:pt x="145" y="359"/>
                          <a:pt x="142" y="361"/>
                        </a:cubicBezTo>
                        <a:cubicBezTo>
                          <a:pt x="138" y="363"/>
                          <a:pt x="126" y="365"/>
                          <a:pt x="126" y="365"/>
                        </a:cubicBezTo>
                        <a:cubicBezTo>
                          <a:pt x="105" y="354"/>
                          <a:pt x="116" y="355"/>
                          <a:pt x="94" y="361"/>
                        </a:cubicBezTo>
                        <a:cubicBezTo>
                          <a:pt x="89" y="362"/>
                          <a:pt x="78" y="365"/>
                          <a:pt x="78" y="365"/>
                        </a:cubicBezTo>
                        <a:cubicBezTo>
                          <a:pt x="62" y="383"/>
                          <a:pt x="46" y="346"/>
                          <a:pt x="35" y="337"/>
                        </a:cubicBezTo>
                        <a:cubicBezTo>
                          <a:pt x="32" y="330"/>
                          <a:pt x="24" y="320"/>
                          <a:pt x="22" y="312"/>
                        </a:cubicBezTo>
                        <a:cubicBezTo>
                          <a:pt x="20" y="308"/>
                          <a:pt x="22" y="303"/>
                          <a:pt x="19" y="300"/>
                        </a:cubicBezTo>
                        <a:cubicBezTo>
                          <a:pt x="17" y="297"/>
                          <a:pt x="13" y="297"/>
                          <a:pt x="11" y="295"/>
                        </a:cubicBezTo>
                        <a:cubicBezTo>
                          <a:pt x="3" y="277"/>
                          <a:pt x="15" y="306"/>
                          <a:pt x="5" y="276"/>
                        </a:cubicBezTo>
                        <a:cubicBezTo>
                          <a:pt x="4" y="272"/>
                          <a:pt x="0" y="264"/>
                          <a:pt x="0" y="264"/>
                        </a:cubicBezTo>
                        <a:cubicBezTo>
                          <a:pt x="3" y="253"/>
                          <a:pt x="2" y="248"/>
                          <a:pt x="13" y="243"/>
                        </a:cubicBezTo>
                        <a:cubicBezTo>
                          <a:pt x="20" y="221"/>
                          <a:pt x="17" y="231"/>
                          <a:pt x="24" y="213"/>
                        </a:cubicBezTo>
                        <a:cubicBezTo>
                          <a:pt x="26" y="209"/>
                          <a:pt x="30" y="200"/>
                          <a:pt x="30" y="200"/>
                        </a:cubicBezTo>
                        <a:cubicBezTo>
                          <a:pt x="26" y="192"/>
                          <a:pt x="24" y="191"/>
                          <a:pt x="32" y="181"/>
                        </a:cubicBezTo>
                        <a:cubicBezTo>
                          <a:pt x="36" y="177"/>
                          <a:pt x="43" y="169"/>
                          <a:pt x="43" y="169"/>
                        </a:cubicBezTo>
                        <a:cubicBezTo>
                          <a:pt x="37" y="155"/>
                          <a:pt x="36" y="153"/>
                          <a:pt x="51" y="143"/>
                        </a:cubicBezTo>
                        <a:cubicBezTo>
                          <a:pt x="56" y="140"/>
                          <a:pt x="67" y="135"/>
                          <a:pt x="67" y="135"/>
                        </a:cubicBezTo>
                        <a:cubicBezTo>
                          <a:pt x="73" y="129"/>
                          <a:pt x="75" y="122"/>
                          <a:pt x="81" y="116"/>
                        </a:cubicBezTo>
                        <a:cubicBezTo>
                          <a:pt x="89" y="107"/>
                          <a:pt x="102" y="105"/>
                          <a:pt x="113" y="99"/>
                        </a:cubicBezTo>
                        <a:cubicBezTo>
                          <a:pt x="125" y="85"/>
                          <a:pt x="149" y="76"/>
                          <a:pt x="167" y="67"/>
                        </a:cubicBezTo>
                        <a:cubicBezTo>
                          <a:pt x="174" y="59"/>
                          <a:pt x="175" y="50"/>
                          <a:pt x="188" y="46"/>
                        </a:cubicBezTo>
                        <a:cubicBezTo>
                          <a:pt x="198" y="39"/>
                          <a:pt x="208" y="36"/>
                          <a:pt x="220" y="30"/>
                        </a:cubicBezTo>
                        <a:cubicBezTo>
                          <a:pt x="223" y="28"/>
                          <a:pt x="228" y="25"/>
                          <a:pt x="228" y="25"/>
                        </a:cubicBezTo>
                        <a:cubicBezTo>
                          <a:pt x="237" y="16"/>
                          <a:pt x="245" y="10"/>
                          <a:pt x="258" y="6"/>
                        </a:cubicBezTo>
                        <a:cubicBezTo>
                          <a:pt x="269" y="31"/>
                          <a:pt x="301" y="6"/>
                          <a:pt x="320" y="4"/>
                        </a:cubicBezTo>
                        <a:cubicBezTo>
                          <a:pt x="334" y="3"/>
                          <a:pt x="349" y="3"/>
                          <a:pt x="363" y="2"/>
                        </a:cubicBezTo>
                        <a:cubicBezTo>
                          <a:pt x="369" y="3"/>
                          <a:pt x="376" y="5"/>
                          <a:pt x="382" y="4"/>
                        </a:cubicBezTo>
                        <a:cubicBezTo>
                          <a:pt x="387" y="4"/>
                          <a:pt x="398" y="0"/>
                          <a:pt x="398" y="0"/>
                        </a:cubicBezTo>
                        <a:cubicBezTo>
                          <a:pt x="415" y="8"/>
                          <a:pt x="406" y="16"/>
                          <a:pt x="400" y="30"/>
                        </a:cubicBezTo>
                        <a:cubicBezTo>
                          <a:pt x="398" y="34"/>
                          <a:pt x="384" y="34"/>
                          <a:pt x="384" y="34"/>
                        </a:cubicBezTo>
                        <a:cubicBezTo>
                          <a:pt x="379" y="47"/>
                          <a:pt x="398" y="51"/>
                          <a:pt x="411" y="55"/>
                        </a:cubicBezTo>
                        <a:cubicBezTo>
                          <a:pt x="419" y="72"/>
                          <a:pt x="421" y="79"/>
                          <a:pt x="443" y="84"/>
                        </a:cubicBezTo>
                        <a:cubicBezTo>
                          <a:pt x="461" y="71"/>
                          <a:pt x="435" y="65"/>
                          <a:pt x="468" y="57"/>
                        </a:cubicBezTo>
                        <a:cubicBezTo>
                          <a:pt x="482" y="61"/>
                          <a:pt x="485" y="70"/>
                          <a:pt x="497" y="74"/>
                        </a:cubicBezTo>
                        <a:cubicBezTo>
                          <a:pt x="505" y="76"/>
                          <a:pt x="513" y="78"/>
                          <a:pt x="521" y="80"/>
                        </a:cubicBezTo>
                        <a:cubicBezTo>
                          <a:pt x="524" y="81"/>
                          <a:pt x="529" y="82"/>
                          <a:pt x="529" y="82"/>
                        </a:cubicBezTo>
                        <a:cubicBezTo>
                          <a:pt x="547" y="78"/>
                          <a:pt x="547" y="76"/>
                          <a:pt x="562" y="84"/>
                        </a:cubicBezTo>
                        <a:cubicBezTo>
                          <a:pt x="566" y="95"/>
                          <a:pt x="565" y="86"/>
                          <a:pt x="559" y="97"/>
                        </a:cubicBezTo>
                        <a:cubicBezTo>
                          <a:pt x="557" y="101"/>
                          <a:pt x="554" y="110"/>
                          <a:pt x="554" y="110"/>
                        </a:cubicBezTo>
                        <a:cubicBezTo>
                          <a:pt x="556" y="132"/>
                          <a:pt x="556" y="168"/>
                          <a:pt x="572" y="188"/>
                        </a:cubicBezTo>
                        <a:cubicBezTo>
                          <a:pt x="568" y="198"/>
                          <a:pt x="564" y="208"/>
                          <a:pt x="562" y="219"/>
                        </a:cubicBezTo>
                        <a:cubicBezTo>
                          <a:pt x="564" y="227"/>
                          <a:pt x="569" y="233"/>
                          <a:pt x="572" y="240"/>
                        </a:cubicBezTo>
                        <a:cubicBezTo>
                          <a:pt x="573" y="247"/>
                          <a:pt x="572" y="254"/>
                          <a:pt x="575" y="259"/>
                        </a:cubicBezTo>
                        <a:cubicBezTo>
                          <a:pt x="577" y="263"/>
                          <a:pt x="595" y="272"/>
                          <a:pt x="599" y="283"/>
                        </a:cubicBezTo>
                        <a:cubicBezTo>
                          <a:pt x="594" y="295"/>
                          <a:pt x="603" y="306"/>
                          <a:pt x="618" y="310"/>
                        </a:cubicBezTo>
                        <a:cubicBezTo>
                          <a:pt x="630" y="307"/>
                          <a:pt x="638" y="308"/>
                          <a:pt x="645" y="300"/>
                        </a:cubicBezTo>
                        <a:cubicBezTo>
                          <a:pt x="660" y="302"/>
                          <a:pt x="663" y="303"/>
                          <a:pt x="672" y="293"/>
                        </a:cubicBezTo>
                        <a:cubicBezTo>
                          <a:pt x="675" y="294"/>
                          <a:pt x="679" y="293"/>
                          <a:pt x="680" y="295"/>
                        </a:cubicBezTo>
                        <a:cubicBezTo>
                          <a:pt x="682" y="301"/>
                          <a:pt x="674" y="321"/>
                          <a:pt x="672" y="327"/>
                        </a:cubicBezTo>
                        <a:cubicBezTo>
                          <a:pt x="668" y="340"/>
                          <a:pt x="671" y="326"/>
                          <a:pt x="664" y="340"/>
                        </a:cubicBezTo>
                        <a:cubicBezTo>
                          <a:pt x="652" y="360"/>
                          <a:pt x="646" y="381"/>
                          <a:pt x="621" y="394"/>
                        </a:cubicBezTo>
                        <a:cubicBezTo>
                          <a:pt x="614" y="402"/>
                          <a:pt x="609" y="402"/>
                          <a:pt x="599" y="407"/>
                        </a:cubicBezTo>
                        <a:cubicBezTo>
                          <a:pt x="590" y="418"/>
                          <a:pt x="579" y="429"/>
                          <a:pt x="567" y="439"/>
                        </a:cubicBezTo>
                        <a:cubicBezTo>
                          <a:pt x="560" y="454"/>
                          <a:pt x="555" y="470"/>
                          <a:pt x="548" y="485"/>
                        </a:cubicBezTo>
                        <a:cubicBezTo>
                          <a:pt x="549" y="489"/>
                          <a:pt x="550" y="492"/>
                          <a:pt x="551" y="496"/>
                        </a:cubicBezTo>
                        <a:cubicBezTo>
                          <a:pt x="552" y="500"/>
                          <a:pt x="556" y="508"/>
                          <a:pt x="556" y="508"/>
                        </a:cubicBezTo>
                        <a:cubicBezTo>
                          <a:pt x="559" y="524"/>
                          <a:pt x="562" y="546"/>
                          <a:pt x="576" y="557"/>
                        </a:cubicBezTo>
                        <a:lnTo>
                          <a:pt x="435" y="556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8" name=""/>
                  <p:cNvSpPr/>
                  <p:nvPr/>
                </p:nvSpPr>
                <p:spPr>
                  <a:xfrm>
                    <a:off x="6431040" y="495360"/>
                    <a:ext cx="258840" cy="350280"/>
                  </a:xfrm>
                  <a:custGeom>
                    <a:avLst/>
                    <a:gdLst/>
                    <a:ahLst/>
                    <a:rect l="l" t="t" r="r" b="b"/>
                    <a:pathLst>
                      <a:path w="257" h="347">
                        <a:moveTo>
                          <a:pt x="243" y="347"/>
                        </a:moveTo>
                        <a:lnTo>
                          <a:pt x="233" y="301"/>
                        </a:lnTo>
                        <a:lnTo>
                          <a:pt x="217" y="288"/>
                        </a:lnTo>
                        <a:lnTo>
                          <a:pt x="215" y="269"/>
                        </a:lnTo>
                        <a:lnTo>
                          <a:pt x="209" y="254"/>
                        </a:lnTo>
                        <a:lnTo>
                          <a:pt x="209" y="229"/>
                        </a:lnTo>
                        <a:lnTo>
                          <a:pt x="207" y="214"/>
                        </a:lnTo>
                        <a:lnTo>
                          <a:pt x="228" y="202"/>
                        </a:lnTo>
                        <a:lnTo>
                          <a:pt x="257" y="197"/>
                        </a:lnTo>
                        <a:lnTo>
                          <a:pt x="257" y="136"/>
                        </a:lnTo>
                        <a:cubicBezTo>
                          <a:pt x="209" y="119"/>
                          <a:pt x="13" y="0"/>
                          <a:pt x="54" y="96"/>
                        </a:cubicBezTo>
                        <a:cubicBezTo>
                          <a:pt x="36" y="106"/>
                          <a:pt x="57" y="97"/>
                          <a:pt x="32" y="98"/>
                        </a:cubicBezTo>
                        <a:cubicBezTo>
                          <a:pt x="27" y="99"/>
                          <a:pt x="16" y="102"/>
                          <a:pt x="16" y="102"/>
                        </a:cubicBezTo>
                        <a:lnTo>
                          <a:pt x="0" y="149"/>
                        </a:lnTo>
                        <a:lnTo>
                          <a:pt x="93" y="346"/>
                        </a:lnTo>
                        <a:lnTo>
                          <a:pt x="243" y="347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99" name=""/>
                  <p:cNvSpPr/>
                  <p:nvPr/>
                </p:nvSpPr>
                <p:spPr>
                  <a:xfrm>
                    <a:off x="6886800" y="753840"/>
                    <a:ext cx="11160" cy="18720"/>
                  </a:xfrm>
                  <a:custGeom>
                    <a:avLst/>
                    <a:gdLst/>
                    <a:ahLst/>
                    <a:rect l="l" t="t" r="r" b="b"/>
                    <a:pathLst>
                      <a:path w="19" h="37">
                        <a:moveTo>
                          <a:pt x="7" y="25"/>
                        </a:moveTo>
                        <a:cubicBezTo>
                          <a:pt x="0" y="4"/>
                          <a:pt x="12" y="0"/>
                          <a:pt x="19" y="21"/>
                        </a:cubicBezTo>
                        <a:cubicBezTo>
                          <a:pt x="14" y="37"/>
                          <a:pt x="18" y="36"/>
                          <a:pt x="7" y="25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8080" bIns="-2808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0" name=""/>
                  <p:cNvSpPr/>
                  <p:nvPr/>
                </p:nvSpPr>
                <p:spPr>
                  <a:xfrm>
                    <a:off x="6872400" y="573120"/>
                    <a:ext cx="14400" cy="10800"/>
                  </a:xfrm>
                  <a:custGeom>
                    <a:avLst/>
                    <a:gdLst/>
                    <a:ahLst/>
                    <a:rect l="l" t="t" r="r" b="b"/>
                    <a:pathLst>
                      <a:path w="22" h="20">
                        <a:moveTo>
                          <a:pt x="12" y="12"/>
                        </a:moveTo>
                        <a:cubicBezTo>
                          <a:pt x="13" y="8"/>
                          <a:pt x="12" y="0"/>
                          <a:pt x="16" y="0"/>
                        </a:cubicBezTo>
                        <a:cubicBezTo>
                          <a:pt x="20" y="0"/>
                          <a:pt x="22" y="8"/>
                          <a:pt x="20" y="12"/>
                        </a:cubicBezTo>
                        <a:cubicBezTo>
                          <a:pt x="18" y="16"/>
                          <a:pt x="12" y="17"/>
                          <a:pt x="8" y="20"/>
                        </a:cubicBezTo>
                        <a:cubicBezTo>
                          <a:pt x="3" y="5"/>
                          <a:pt x="0" y="6"/>
                          <a:pt x="12" y="1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6000" bIns="-360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1" name=""/>
                  <p:cNvSpPr/>
                  <p:nvPr/>
                </p:nvSpPr>
                <p:spPr>
                  <a:xfrm>
                    <a:off x="6245640" y="350640"/>
                    <a:ext cx="3960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57" h="30">
                        <a:moveTo>
                          <a:pt x="24" y="18"/>
                        </a:moveTo>
                        <a:cubicBezTo>
                          <a:pt x="0" y="10"/>
                          <a:pt x="9" y="0"/>
                          <a:pt x="32" y="6"/>
                        </a:cubicBezTo>
                        <a:cubicBezTo>
                          <a:pt x="46" y="15"/>
                          <a:pt x="57" y="23"/>
                          <a:pt x="36" y="30"/>
                        </a:cubicBezTo>
                        <a:cubicBezTo>
                          <a:pt x="21" y="25"/>
                          <a:pt x="24" y="30"/>
                          <a:pt x="24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2" name=""/>
                  <p:cNvSpPr/>
                  <p:nvPr/>
                </p:nvSpPr>
                <p:spPr>
                  <a:xfrm>
                    <a:off x="6724800" y="204840"/>
                    <a:ext cx="468360" cy="369360"/>
                  </a:xfrm>
                  <a:custGeom>
                    <a:avLst/>
                    <a:gdLst/>
                    <a:ahLst/>
                    <a:rect l="l" t="t" r="r" b="b"/>
                    <a:pathLst>
                      <a:path w="693" h="696">
                        <a:moveTo>
                          <a:pt x="541" y="460"/>
                        </a:moveTo>
                        <a:lnTo>
                          <a:pt x="473" y="464"/>
                        </a:lnTo>
                        <a:lnTo>
                          <a:pt x="441" y="452"/>
                        </a:lnTo>
                        <a:lnTo>
                          <a:pt x="393" y="452"/>
                        </a:lnTo>
                        <a:cubicBezTo>
                          <a:pt x="365" y="448"/>
                          <a:pt x="360" y="444"/>
                          <a:pt x="337" y="436"/>
                        </a:cubicBezTo>
                        <a:cubicBezTo>
                          <a:pt x="336" y="432"/>
                          <a:pt x="330" y="413"/>
                          <a:pt x="325" y="412"/>
                        </a:cubicBezTo>
                        <a:cubicBezTo>
                          <a:pt x="317" y="411"/>
                          <a:pt x="301" y="420"/>
                          <a:pt x="301" y="420"/>
                        </a:cubicBezTo>
                        <a:cubicBezTo>
                          <a:pt x="289" y="412"/>
                          <a:pt x="277" y="408"/>
                          <a:pt x="265" y="400"/>
                        </a:cubicBezTo>
                        <a:cubicBezTo>
                          <a:pt x="252" y="380"/>
                          <a:pt x="256" y="356"/>
                          <a:pt x="233" y="348"/>
                        </a:cubicBezTo>
                        <a:cubicBezTo>
                          <a:pt x="217" y="372"/>
                          <a:pt x="221" y="392"/>
                          <a:pt x="237" y="416"/>
                        </a:cubicBezTo>
                        <a:cubicBezTo>
                          <a:pt x="234" y="428"/>
                          <a:pt x="228" y="445"/>
                          <a:pt x="237" y="444"/>
                        </a:cubicBezTo>
                        <a:cubicBezTo>
                          <a:pt x="247" y="443"/>
                          <a:pt x="261" y="428"/>
                          <a:pt x="261" y="428"/>
                        </a:cubicBezTo>
                        <a:cubicBezTo>
                          <a:pt x="258" y="450"/>
                          <a:pt x="243" y="475"/>
                          <a:pt x="269" y="484"/>
                        </a:cubicBezTo>
                        <a:cubicBezTo>
                          <a:pt x="277" y="479"/>
                          <a:pt x="288" y="476"/>
                          <a:pt x="293" y="468"/>
                        </a:cubicBezTo>
                        <a:cubicBezTo>
                          <a:pt x="302" y="454"/>
                          <a:pt x="303" y="446"/>
                          <a:pt x="317" y="436"/>
                        </a:cubicBezTo>
                        <a:cubicBezTo>
                          <a:pt x="315" y="448"/>
                          <a:pt x="306" y="467"/>
                          <a:pt x="321" y="476"/>
                        </a:cubicBezTo>
                        <a:cubicBezTo>
                          <a:pt x="328" y="480"/>
                          <a:pt x="345" y="484"/>
                          <a:pt x="345" y="484"/>
                        </a:cubicBezTo>
                        <a:cubicBezTo>
                          <a:pt x="382" y="472"/>
                          <a:pt x="347" y="527"/>
                          <a:pt x="333" y="536"/>
                        </a:cubicBezTo>
                        <a:cubicBezTo>
                          <a:pt x="330" y="540"/>
                          <a:pt x="329" y="545"/>
                          <a:pt x="325" y="548"/>
                        </a:cubicBezTo>
                        <a:cubicBezTo>
                          <a:pt x="322" y="551"/>
                          <a:pt x="316" y="549"/>
                          <a:pt x="313" y="552"/>
                        </a:cubicBezTo>
                        <a:cubicBezTo>
                          <a:pt x="300" y="565"/>
                          <a:pt x="320" y="575"/>
                          <a:pt x="293" y="584"/>
                        </a:cubicBezTo>
                        <a:cubicBezTo>
                          <a:pt x="286" y="595"/>
                          <a:pt x="272" y="610"/>
                          <a:pt x="261" y="616"/>
                        </a:cubicBezTo>
                        <a:cubicBezTo>
                          <a:pt x="254" y="620"/>
                          <a:pt x="245" y="621"/>
                          <a:pt x="237" y="624"/>
                        </a:cubicBezTo>
                        <a:cubicBezTo>
                          <a:pt x="233" y="625"/>
                          <a:pt x="225" y="628"/>
                          <a:pt x="225" y="628"/>
                        </a:cubicBezTo>
                        <a:cubicBezTo>
                          <a:pt x="215" y="659"/>
                          <a:pt x="212" y="652"/>
                          <a:pt x="173" y="656"/>
                        </a:cubicBezTo>
                        <a:cubicBezTo>
                          <a:pt x="140" y="667"/>
                          <a:pt x="132" y="687"/>
                          <a:pt x="97" y="696"/>
                        </a:cubicBezTo>
                        <a:cubicBezTo>
                          <a:pt x="77" y="691"/>
                          <a:pt x="75" y="687"/>
                          <a:pt x="81" y="668"/>
                        </a:cubicBezTo>
                        <a:cubicBezTo>
                          <a:pt x="77" y="646"/>
                          <a:pt x="72" y="639"/>
                          <a:pt x="77" y="616"/>
                        </a:cubicBezTo>
                        <a:cubicBezTo>
                          <a:pt x="73" y="598"/>
                          <a:pt x="71" y="587"/>
                          <a:pt x="61" y="572"/>
                        </a:cubicBezTo>
                        <a:cubicBezTo>
                          <a:pt x="58" y="551"/>
                          <a:pt x="51" y="543"/>
                          <a:pt x="45" y="524"/>
                        </a:cubicBezTo>
                        <a:cubicBezTo>
                          <a:pt x="52" y="502"/>
                          <a:pt x="58" y="496"/>
                          <a:pt x="49" y="472"/>
                        </a:cubicBezTo>
                        <a:cubicBezTo>
                          <a:pt x="46" y="463"/>
                          <a:pt x="33" y="448"/>
                          <a:pt x="33" y="448"/>
                        </a:cubicBezTo>
                        <a:cubicBezTo>
                          <a:pt x="42" y="422"/>
                          <a:pt x="42" y="408"/>
                          <a:pt x="33" y="380"/>
                        </a:cubicBezTo>
                        <a:cubicBezTo>
                          <a:pt x="49" y="369"/>
                          <a:pt x="48" y="362"/>
                          <a:pt x="53" y="344"/>
                        </a:cubicBezTo>
                        <a:cubicBezTo>
                          <a:pt x="47" y="327"/>
                          <a:pt x="49" y="308"/>
                          <a:pt x="33" y="332"/>
                        </a:cubicBezTo>
                        <a:cubicBezTo>
                          <a:pt x="40" y="353"/>
                          <a:pt x="29" y="374"/>
                          <a:pt x="17" y="392"/>
                        </a:cubicBezTo>
                        <a:cubicBezTo>
                          <a:pt x="6" y="360"/>
                          <a:pt x="10" y="340"/>
                          <a:pt x="13" y="304"/>
                        </a:cubicBezTo>
                        <a:cubicBezTo>
                          <a:pt x="44" y="314"/>
                          <a:pt x="54" y="289"/>
                          <a:pt x="81" y="280"/>
                        </a:cubicBezTo>
                        <a:cubicBezTo>
                          <a:pt x="94" y="261"/>
                          <a:pt x="85" y="242"/>
                          <a:pt x="105" y="228"/>
                        </a:cubicBezTo>
                        <a:cubicBezTo>
                          <a:pt x="108" y="220"/>
                          <a:pt x="110" y="212"/>
                          <a:pt x="113" y="204"/>
                        </a:cubicBezTo>
                        <a:cubicBezTo>
                          <a:pt x="116" y="196"/>
                          <a:pt x="89" y="196"/>
                          <a:pt x="89" y="196"/>
                        </a:cubicBezTo>
                        <a:cubicBezTo>
                          <a:pt x="81" y="221"/>
                          <a:pt x="58" y="211"/>
                          <a:pt x="37" y="204"/>
                        </a:cubicBezTo>
                        <a:cubicBezTo>
                          <a:pt x="33" y="207"/>
                          <a:pt x="30" y="213"/>
                          <a:pt x="25" y="212"/>
                        </a:cubicBezTo>
                        <a:cubicBezTo>
                          <a:pt x="16" y="210"/>
                          <a:pt x="1" y="196"/>
                          <a:pt x="1" y="196"/>
                        </a:cubicBezTo>
                        <a:cubicBezTo>
                          <a:pt x="4" y="186"/>
                          <a:pt x="4" y="174"/>
                          <a:pt x="9" y="164"/>
                        </a:cubicBezTo>
                        <a:cubicBezTo>
                          <a:pt x="13" y="155"/>
                          <a:pt x="25" y="140"/>
                          <a:pt x="25" y="140"/>
                        </a:cubicBezTo>
                        <a:cubicBezTo>
                          <a:pt x="0" y="132"/>
                          <a:pt x="25" y="128"/>
                          <a:pt x="37" y="124"/>
                        </a:cubicBezTo>
                        <a:cubicBezTo>
                          <a:pt x="58" y="131"/>
                          <a:pt x="75" y="116"/>
                          <a:pt x="97" y="112"/>
                        </a:cubicBezTo>
                        <a:cubicBezTo>
                          <a:pt x="135" y="87"/>
                          <a:pt x="159" y="122"/>
                          <a:pt x="197" y="132"/>
                        </a:cubicBezTo>
                        <a:cubicBezTo>
                          <a:pt x="205" y="129"/>
                          <a:pt x="213" y="127"/>
                          <a:pt x="221" y="124"/>
                        </a:cubicBezTo>
                        <a:cubicBezTo>
                          <a:pt x="225" y="123"/>
                          <a:pt x="226" y="147"/>
                          <a:pt x="233" y="120"/>
                        </a:cubicBezTo>
                        <a:lnTo>
                          <a:pt x="229" y="64"/>
                        </a:lnTo>
                        <a:lnTo>
                          <a:pt x="209" y="40"/>
                        </a:lnTo>
                        <a:cubicBezTo>
                          <a:pt x="243" y="21"/>
                          <a:pt x="240" y="21"/>
                          <a:pt x="261" y="0"/>
                        </a:cubicBezTo>
                        <a:cubicBezTo>
                          <a:pt x="297" y="16"/>
                          <a:pt x="333" y="32"/>
                          <a:pt x="369" y="48"/>
                        </a:cubicBezTo>
                        <a:cubicBezTo>
                          <a:pt x="373" y="50"/>
                          <a:pt x="361" y="44"/>
                          <a:pt x="357" y="44"/>
                        </a:cubicBezTo>
                        <a:cubicBezTo>
                          <a:pt x="349" y="45"/>
                          <a:pt x="333" y="52"/>
                          <a:pt x="333" y="52"/>
                        </a:cubicBezTo>
                        <a:cubicBezTo>
                          <a:pt x="322" y="68"/>
                          <a:pt x="318" y="71"/>
                          <a:pt x="329" y="88"/>
                        </a:cubicBezTo>
                        <a:cubicBezTo>
                          <a:pt x="308" y="119"/>
                          <a:pt x="323" y="118"/>
                          <a:pt x="333" y="148"/>
                        </a:cubicBezTo>
                        <a:cubicBezTo>
                          <a:pt x="320" y="157"/>
                          <a:pt x="314" y="167"/>
                          <a:pt x="301" y="176"/>
                        </a:cubicBezTo>
                        <a:cubicBezTo>
                          <a:pt x="306" y="213"/>
                          <a:pt x="303" y="213"/>
                          <a:pt x="337" y="220"/>
                        </a:cubicBezTo>
                        <a:cubicBezTo>
                          <a:pt x="358" y="216"/>
                          <a:pt x="368" y="214"/>
                          <a:pt x="361" y="192"/>
                        </a:cubicBezTo>
                        <a:cubicBezTo>
                          <a:pt x="362" y="177"/>
                          <a:pt x="362" y="162"/>
                          <a:pt x="365" y="148"/>
                        </a:cubicBezTo>
                        <a:cubicBezTo>
                          <a:pt x="366" y="143"/>
                          <a:pt x="369" y="133"/>
                          <a:pt x="373" y="136"/>
                        </a:cubicBezTo>
                        <a:cubicBezTo>
                          <a:pt x="379" y="140"/>
                          <a:pt x="376" y="149"/>
                          <a:pt x="377" y="156"/>
                        </a:cubicBezTo>
                        <a:cubicBezTo>
                          <a:pt x="404" y="147"/>
                          <a:pt x="409" y="116"/>
                          <a:pt x="417" y="92"/>
                        </a:cubicBezTo>
                        <a:cubicBezTo>
                          <a:pt x="422" y="76"/>
                          <a:pt x="453" y="74"/>
                          <a:pt x="465" y="72"/>
                        </a:cubicBezTo>
                        <a:cubicBezTo>
                          <a:pt x="472" y="92"/>
                          <a:pt x="477" y="93"/>
                          <a:pt x="497" y="88"/>
                        </a:cubicBezTo>
                        <a:cubicBezTo>
                          <a:pt x="512" y="78"/>
                          <a:pt x="515" y="74"/>
                          <a:pt x="509" y="56"/>
                        </a:cubicBezTo>
                        <a:cubicBezTo>
                          <a:pt x="523" y="46"/>
                          <a:pt x="517" y="46"/>
                          <a:pt x="529" y="52"/>
                        </a:cubicBezTo>
                        <a:lnTo>
                          <a:pt x="693" y="72"/>
                        </a:lnTo>
                        <a:lnTo>
                          <a:pt x="541" y="460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3" name=""/>
                  <p:cNvSpPr/>
                  <p:nvPr/>
                </p:nvSpPr>
                <p:spPr>
                  <a:xfrm>
                    <a:off x="6405840" y="176040"/>
                    <a:ext cx="938160" cy="150480"/>
                  </a:xfrm>
                  <a:custGeom>
                    <a:avLst/>
                    <a:gdLst/>
                    <a:ahLst/>
                    <a:rect l="l" t="t" r="r" b="b"/>
                    <a:pathLst>
                      <a:path w="931" h="149">
                        <a:moveTo>
                          <a:pt x="794" y="84"/>
                        </a:moveTo>
                        <a:cubicBezTo>
                          <a:pt x="813" y="72"/>
                          <a:pt x="931" y="14"/>
                          <a:pt x="825" y="0"/>
                        </a:cubicBezTo>
                        <a:lnTo>
                          <a:pt x="159" y="0"/>
                        </a:lnTo>
                        <a:cubicBezTo>
                          <a:pt x="149" y="12"/>
                          <a:pt x="162" y="18"/>
                          <a:pt x="143" y="29"/>
                        </a:cubicBezTo>
                        <a:cubicBezTo>
                          <a:pt x="130" y="44"/>
                          <a:pt x="133" y="39"/>
                          <a:pt x="116" y="48"/>
                        </a:cubicBezTo>
                        <a:cubicBezTo>
                          <a:pt x="108" y="46"/>
                          <a:pt x="100" y="44"/>
                          <a:pt x="91" y="42"/>
                        </a:cubicBezTo>
                        <a:cubicBezTo>
                          <a:pt x="89" y="41"/>
                          <a:pt x="83" y="40"/>
                          <a:pt x="83" y="40"/>
                        </a:cubicBezTo>
                        <a:cubicBezTo>
                          <a:pt x="76" y="40"/>
                          <a:pt x="68" y="39"/>
                          <a:pt x="62" y="42"/>
                        </a:cubicBezTo>
                        <a:cubicBezTo>
                          <a:pt x="54" y="45"/>
                          <a:pt x="46" y="61"/>
                          <a:pt x="38" y="67"/>
                        </a:cubicBezTo>
                        <a:cubicBezTo>
                          <a:pt x="32" y="71"/>
                          <a:pt x="27" y="74"/>
                          <a:pt x="22" y="77"/>
                        </a:cubicBezTo>
                        <a:cubicBezTo>
                          <a:pt x="16" y="81"/>
                          <a:pt x="5" y="86"/>
                          <a:pt x="5" y="86"/>
                        </a:cubicBezTo>
                        <a:cubicBezTo>
                          <a:pt x="9" y="95"/>
                          <a:pt x="7" y="97"/>
                          <a:pt x="0" y="105"/>
                        </a:cubicBezTo>
                        <a:cubicBezTo>
                          <a:pt x="17" y="107"/>
                          <a:pt x="22" y="107"/>
                          <a:pt x="16" y="120"/>
                        </a:cubicBezTo>
                        <a:cubicBezTo>
                          <a:pt x="27" y="122"/>
                          <a:pt x="48" y="116"/>
                          <a:pt x="59" y="115"/>
                        </a:cubicBezTo>
                        <a:cubicBezTo>
                          <a:pt x="71" y="112"/>
                          <a:pt x="73" y="117"/>
                          <a:pt x="83" y="111"/>
                        </a:cubicBezTo>
                        <a:cubicBezTo>
                          <a:pt x="89" y="96"/>
                          <a:pt x="83" y="100"/>
                          <a:pt x="97" y="96"/>
                        </a:cubicBezTo>
                        <a:cubicBezTo>
                          <a:pt x="100" y="94"/>
                          <a:pt x="103" y="93"/>
                          <a:pt x="105" y="90"/>
                        </a:cubicBezTo>
                        <a:cubicBezTo>
                          <a:pt x="106" y="88"/>
                          <a:pt x="106" y="85"/>
                          <a:pt x="108" y="84"/>
                        </a:cubicBezTo>
                        <a:cubicBezTo>
                          <a:pt x="112" y="80"/>
                          <a:pt x="140" y="69"/>
                          <a:pt x="148" y="67"/>
                        </a:cubicBezTo>
                        <a:cubicBezTo>
                          <a:pt x="160" y="52"/>
                          <a:pt x="153" y="56"/>
                          <a:pt x="167" y="52"/>
                        </a:cubicBezTo>
                        <a:cubicBezTo>
                          <a:pt x="178" y="55"/>
                          <a:pt x="179" y="62"/>
                          <a:pt x="191" y="58"/>
                        </a:cubicBezTo>
                        <a:cubicBezTo>
                          <a:pt x="199" y="52"/>
                          <a:pt x="206" y="51"/>
                          <a:pt x="215" y="46"/>
                        </a:cubicBezTo>
                        <a:cubicBezTo>
                          <a:pt x="226" y="58"/>
                          <a:pt x="217" y="46"/>
                          <a:pt x="223" y="69"/>
                        </a:cubicBezTo>
                        <a:cubicBezTo>
                          <a:pt x="226" y="79"/>
                          <a:pt x="233" y="85"/>
                          <a:pt x="237" y="94"/>
                        </a:cubicBezTo>
                        <a:cubicBezTo>
                          <a:pt x="227" y="100"/>
                          <a:pt x="229" y="104"/>
                          <a:pt x="218" y="107"/>
                        </a:cubicBezTo>
                        <a:cubicBezTo>
                          <a:pt x="207" y="120"/>
                          <a:pt x="203" y="113"/>
                          <a:pt x="188" y="109"/>
                        </a:cubicBezTo>
                        <a:cubicBezTo>
                          <a:pt x="191" y="117"/>
                          <a:pt x="200" y="127"/>
                          <a:pt x="210" y="132"/>
                        </a:cubicBezTo>
                        <a:cubicBezTo>
                          <a:pt x="218" y="114"/>
                          <a:pt x="211" y="122"/>
                          <a:pt x="231" y="113"/>
                        </a:cubicBezTo>
                        <a:cubicBezTo>
                          <a:pt x="237" y="111"/>
                          <a:pt x="248" y="105"/>
                          <a:pt x="248" y="105"/>
                        </a:cubicBezTo>
                        <a:cubicBezTo>
                          <a:pt x="248" y="100"/>
                          <a:pt x="246" y="94"/>
                          <a:pt x="250" y="90"/>
                        </a:cubicBezTo>
                        <a:cubicBezTo>
                          <a:pt x="253" y="88"/>
                          <a:pt x="254" y="96"/>
                          <a:pt x="258" y="96"/>
                        </a:cubicBezTo>
                        <a:cubicBezTo>
                          <a:pt x="262" y="97"/>
                          <a:pt x="264" y="94"/>
                          <a:pt x="266" y="92"/>
                        </a:cubicBezTo>
                        <a:cubicBezTo>
                          <a:pt x="262" y="82"/>
                          <a:pt x="252" y="77"/>
                          <a:pt x="248" y="67"/>
                        </a:cubicBezTo>
                        <a:cubicBezTo>
                          <a:pt x="250" y="63"/>
                          <a:pt x="255" y="58"/>
                          <a:pt x="253" y="54"/>
                        </a:cubicBezTo>
                        <a:cubicBezTo>
                          <a:pt x="251" y="50"/>
                          <a:pt x="248" y="42"/>
                          <a:pt x="248" y="42"/>
                        </a:cubicBezTo>
                        <a:cubicBezTo>
                          <a:pt x="256" y="32"/>
                          <a:pt x="259" y="35"/>
                          <a:pt x="266" y="44"/>
                        </a:cubicBezTo>
                        <a:cubicBezTo>
                          <a:pt x="270" y="56"/>
                          <a:pt x="276" y="61"/>
                          <a:pt x="285" y="71"/>
                        </a:cubicBezTo>
                        <a:cubicBezTo>
                          <a:pt x="281" y="81"/>
                          <a:pt x="289" y="82"/>
                          <a:pt x="277" y="88"/>
                        </a:cubicBezTo>
                        <a:cubicBezTo>
                          <a:pt x="262" y="106"/>
                          <a:pt x="278" y="83"/>
                          <a:pt x="274" y="101"/>
                        </a:cubicBezTo>
                        <a:cubicBezTo>
                          <a:pt x="274" y="105"/>
                          <a:pt x="268" y="109"/>
                          <a:pt x="266" y="113"/>
                        </a:cubicBezTo>
                        <a:cubicBezTo>
                          <a:pt x="270" y="122"/>
                          <a:pt x="268" y="125"/>
                          <a:pt x="261" y="132"/>
                        </a:cubicBezTo>
                        <a:cubicBezTo>
                          <a:pt x="268" y="149"/>
                          <a:pt x="282" y="134"/>
                          <a:pt x="296" y="130"/>
                        </a:cubicBezTo>
                        <a:cubicBezTo>
                          <a:pt x="299" y="122"/>
                          <a:pt x="295" y="119"/>
                          <a:pt x="299" y="111"/>
                        </a:cubicBezTo>
                        <a:cubicBezTo>
                          <a:pt x="296" y="105"/>
                          <a:pt x="288" y="97"/>
                          <a:pt x="299" y="92"/>
                        </a:cubicBezTo>
                        <a:cubicBezTo>
                          <a:pt x="303" y="90"/>
                          <a:pt x="315" y="88"/>
                          <a:pt x="315" y="88"/>
                        </a:cubicBezTo>
                        <a:cubicBezTo>
                          <a:pt x="326" y="91"/>
                          <a:pt x="325" y="95"/>
                          <a:pt x="331" y="103"/>
                        </a:cubicBezTo>
                        <a:cubicBezTo>
                          <a:pt x="339" y="84"/>
                          <a:pt x="331" y="90"/>
                          <a:pt x="361" y="92"/>
                        </a:cubicBezTo>
                        <a:cubicBezTo>
                          <a:pt x="355" y="76"/>
                          <a:pt x="365" y="76"/>
                          <a:pt x="382" y="73"/>
                        </a:cubicBezTo>
                        <a:cubicBezTo>
                          <a:pt x="383" y="71"/>
                          <a:pt x="387" y="57"/>
                          <a:pt x="393" y="54"/>
                        </a:cubicBezTo>
                        <a:cubicBezTo>
                          <a:pt x="398" y="52"/>
                          <a:pt x="409" y="50"/>
                          <a:pt x="409" y="50"/>
                        </a:cubicBezTo>
                        <a:cubicBezTo>
                          <a:pt x="430" y="54"/>
                          <a:pt x="413" y="58"/>
                          <a:pt x="431" y="63"/>
                        </a:cubicBezTo>
                        <a:cubicBezTo>
                          <a:pt x="433" y="61"/>
                          <a:pt x="435" y="57"/>
                          <a:pt x="439" y="56"/>
                        </a:cubicBezTo>
                        <a:cubicBezTo>
                          <a:pt x="445" y="55"/>
                          <a:pt x="452" y="61"/>
                          <a:pt x="457" y="58"/>
                        </a:cubicBezTo>
                        <a:cubicBezTo>
                          <a:pt x="461" y="57"/>
                          <a:pt x="457" y="52"/>
                          <a:pt x="455" y="50"/>
                        </a:cubicBezTo>
                        <a:cubicBezTo>
                          <a:pt x="451" y="47"/>
                          <a:pt x="444" y="47"/>
                          <a:pt x="439" y="46"/>
                        </a:cubicBezTo>
                        <a:cubicBezTo>
                          <a:pt x="436" y="45"/>
                          <a:pt x="431" y="44"/>
                          <a:pt x="431" y="44"/>
                        </a:cubicBezTo>
                        <a:cubicBezTo>
                          <a:pt x="440" y="38"/>
                          <a:pt x="443" y="36"/>
                          <a:pt x="455" y="40"/>
                        </a:cubicBezTo>
                        <a:cubicBezTo>
                          <a:pt x="461" y="38"/>
                          <a:pt x="467" y="35"/>
                          <a:pt x="474" y="35"/>
                        </a:cubicBezTo>
                        <a:cubicBezTo>
                          <a:pt x="483" y="36"/>
                          <a:pt x="511" y="43"/>
                          <a:pt x="519" y="46"/>
                        </a:cubicBezTo>
                        <a:cubicBezTo>
                          <a:pt x="527" y="49"/>
                          <a:pt x="544" y="54"/>
                          <a:pt x="544" y="54"/>
                        </a:cubicBezTo>
                        <a:cubicBezTo>
                          <a:pt x="548" y="54"/>
                          <a:pt x="560" y="52"/>
                          <a:pt x="565" y="50"/>
                        </a:cubicBezTo>
                        <a:cubicBezTo>
                          <a:pt x="570" y="47"/>
                          <a:pt x="581" y="42"/>
                          <a:pt x="581" y="42"/>
                        </a:cubicBezTo>
                        <a:cubicBezTo>
                          <a:pt x="585" y="42"/>
                          <a:pt x="598" y="44"/>
                          <a:pt x="600" y="48"/>
                        </a:cubicBezTo>
                        <a:cubicBezTo>
                          <a:pt x="603" y="55"/>
                          <a:pt x="589" y="61"/>
                          <a:pt x="584" y="63"/>
                        </a:cubicBezTo>
                        <a:cubicBezTo>
                          <a:pt x="576" y="69"/>
                          <a:pt x="568" y="69"/>
                          <a:pt x="565" y="77"/>
                        </a:cubicBezTo>
                        <a:cubicBezTo>
                          <a:pt x="568" y="86"/>
                          <a:pt x="564" y="92"/>
                          <a:pt x="568" y="101"/>
                        </a:cubicBezTo>
                        <a:cubicBezTo>
                          <a:pt x="574" y="93"/>
                          <a:pt x="577" y="91"/>
                          <a:pt x="589" y="94"/>
                        </a:cubicBezTo>
                        <a:cubicBezTo>
                          <a:pt x="595" y="108"/>
                          <a:pt x="602" y="93"/>
                          <a:pt x="611" y="88"/>
                        </a:cubicBezTo>
                        <a:cubicBezTo>
                          <a:pt x="613" y="86"/>
                          <a:pt x="613" y="83"/>
                          <a:pt x="616" y="82"/>
                        </a:cubicBezTo>
                        <a:cubicBezTo>
                          <a:pt x="618" y="80"/>
                          <a:pt x="622" y="81"/>
                          <a:pt x="624" y="80"/>
                        </a:cubicBezTo>
                        <a:cubicBezTo>
                          <a:pt x="626" y="78"/>
                          <a:pt x="626" y="75"/>
                          <a:pt x="627" y="73"/>
                        </a:cubicBezTo>
                        <a:cubicBezTo>
                          <a:pt x="632" y="65"/>
                          <a:pt x="638" y="63"/>
                          <a:pt x="648" y="61"/>
                        </a:cubicBezTo>
                        <a:cubicBezTo>
                          <a:pt x="664" y="62"/>
                          <a:pt x="684" y="69"/>
                          <a:pt x="700" y="69"/>
                        </a:cubicBezTo>
                        <a:lnTo>
                          <a:pt x="794" y="84"/>
                        </a:ln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46800" bIns="468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4" name=""/>
                  <p:cNvSpPr/>
                  <p:nvPr/>
                </p:nvSpPr>
                <p:spPr>
                  <a:xfrm>
                    <a:off x="6596280" y="231840"/>
                    <a:ext cx="2052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3" y="28"/>
                        </a:moveTo>
                        <a:cubicBezTo>
                          <a:pt x="8" y="8"/>
                          <a:pt x="12" y="6"/>
                          <a:pt x="31" y="0"/>
                        </a:cubicBezTo>
                        <a:cubicBezTo>
                          <a:pt x="29" y="5"/>
                          <a:pt x="25" y="22"/>
                          <a:pt x="19" y="24"/>
                        </a:cubicBezTo>
                        <a:cubicBezTo>
                          <a:pt x="0" y="30"/>
                          <a:pt x="3" y="9"/>
                          <a:pt x="3" y="2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5" name=""/>
                  <p:cNvSpPr/>
                  <p:nvPr/>
                </p:nvSpPr>
                <p:spPr>
                  <a:xfrm>
                    <a:off x="6572520" y="253800"/>
                    <a:ext cx="30240" cy="17280"/>
                  </a:xfrm>
                  <a:custGeom>
                    <a:avLst/>
                    <a:gdLst/>
                    <a:ahLst/>
                    <a:rect l="l" t="t" r="r" b="b"/>
                    <a:pathLst>
                      <a:path w="44" h="32">
                        <a:moveTo>
                          <a:pt x="6" y="32"/>
                        </a:moveTo>
                        <a:cubicBezTo>
                          <a:pt x="0" y="14"/>
                          <a:pt x="7" y="10"/>
                          <a:pt x="22" y="0"/>
                        </a:cubicBezTo>
                        <a:cubicBezTo>
                          <a:pt x="27" y="1"/>
                          <a:pt x="35" y="0"/>
                          <a:pt x="38" y="4"/>
                        </a:cubicBezTo>
                        <a:cubicBezTo>
                          <a:pt x="44" y="13"/>
                          <a:pt x="16" y="32"/>
                          <a:pt x="6" y="3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9520" bIns="-295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6" name=""/>
                  <p:cNvSpPr/>
                  <p:nvPr/>
                </p:nvSpPr>
                <p:spPr>
                  <a:xfrm>
                    <a:off x="6670800" y="318960"/>
                    <a:ext cx="50760" cy="9360"/>
                  </a:xfrm>
                  <a:custGeom>
                    <a:avLst/>
                    <a:gdLst/>
                    <a:ahLst/>
                    <a:rect l="l" t="t" r="r" b="b"/>
                    <a:pathLst>
                      <a:path w="76" h="18">
                        <a:moveTo>
                          <a:pt x="37" y="18"/>
                        </a:moveTo>
                        <a:cubicBezTo>
                          <a:pt x="25" y="14"/>
                          <a:pt x="0" y="10"/>
                          <a:pt x="25" y="2"/>
                        </a:cubicBezTo>
                        <a:cubicBezTo>
                          <a:pt x="76" y="9"/>
                          <a:pt x="46" y="0"/>
                          <a:pt x="37" y="18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7440" bIns="-3744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7" name=""/>
                  <p:cNvSpPr/>
                  <p:nvPr/>
                </p:nvSpPr>
                <p:spPr>
                  <a:xfrm>
                    <a:off x="6758280" y="317520"/>
                    <a:ext cx="28440" cy="23400"/>
                  </a:xfrm>
                  <a:custGeom>
                    <a:avLst/>
                    <a:gdLst/>
                    <a:ahLst/>
                    <a:rect l="l" t="t" r="r" b="b"/>
                    <a:pathLst>
                      <a:path w="42" h="44">
                        <a:moveTo>
                          <a:pt x="0" y="21"/>
                        </a:moveTo>
                        <a:cubicBezTo>
                          <a:pt x="4" y="17"/>
                          <a:pt x="7" y="11"/>
                          <a:pt x="12" y="9"/>
                        </a:cubicBezTo>
                        <a:cubicBezTo>
                          <a:pt x="42" y="0"/>
                          <a:pt x="23" y="44"/>
                          <a:pt x="0" y="21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23400" bIns="-2340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  <p:sp>
                <p:nvSpPr>
                  <p:cNvPr id="108" name=""/>
                  <p:cNvSpPr/>
                  <p:nvPr/>
                </p:nvSpPr>
                <p:spPr>
                  <a:xfrm>
                    <a:off x="6525000" y="252360"/>
                    <a:ext cx="21960" cy="15480"/>
                  </a:xfrm>
                  <a:custGeom>
                    <a:avLst/>
                    <a:gdLst/>
                    <a:ahLst/>
                    <a:rect l="l" t="t" r="r" b="b"/>
                    <a:pathLst>
                      <a:path w="31" h="30">
                        <a:moveTo>
                          <a:pt x="7" y="22"/>
                        </a:moveTo>
                        <a:cubicBezTo>
                          <a:pt x="0" y="0"/>
                          <a:pt x="15" y="6"/>
                          <a:pt x="31" y="10"/>
                        </a:cubicBezTo>
                        <a:cubicBezTo>
                          <a:pt x="14" y="16"/>
                          <a:pt x="15" y="30"/>
                          <a:pt x="7" y="22"/>
                        </a:cubicBezTo>
                        <a:close/>
                      </a:path>
                    </a:pathLst>
                  </a:custGeom>
                  <a:solidFill>
                    <a:srgbClr val="ccb374"/>
                  </a:solidFill>
                  <a:ln w="0">
                    <a:noFill/>
                  </a:ln>
                </p:spPr>
                <p:style>
                  <a:lnRef idx="0"/>
                  <a:fillRef idx="0"/>
                  <a:effectRef idx="0"/>
                  <a:fontRef idx="minor"/>
                </p:style>
                <p:txBody>
                  <a:bodyPr wrap="none" lIns="90000" rIns="90000" tIns="-31320" bIns="-31320" anchor="ctr">
                    <a:noAutofit/>
                  </a:bodyPr>
                  <a:p>
                    <a:endParaRPr b="0" lang="en-US" sz="2400" strike="noStrike" u="none">
                      <a:solidFill>
                        <a:srgbClr val="000000"/>
                      </a:solidFill>
                      <a:effectLst/>
                      <a:uFillTx/>
                      <a:latin typeface="Times New Roman"/>
                    </a:endParaRPr>
                  </a:p>
                </p:txBody>
              </p:sp>
            </p:grpSp>
          </p:grpSp>
          <p:grpSp>
            <p:nvGrpSpPr>
              <p:cNvPr id="109" name=""/>
              <p:cNvGrpSpPr/>
              <p:nvPr/>
            </p:nvGrpSpPr>
            <p:grpSpPr>
              <a:xfrm>
                <a:off x="1266840" y="176040"/>
                <a:ext cx="7464240" cy="663840"/>
                <a:chOff x="1266840" y="176040"/>
                <a:chExt cx="7464240" cy="663840"/>
              </a:xfrm>
            </p:grpSpPr>
            <p:sp>
              <p:nvSpPr>
                <p:cNvPr id="110" name=""/>
                <p:cNvSpPr/>
                <p:nvPr/>
              </p:nvSpPr>
              <p:spPr>
                <a:xfrm>
                  <a:off x="1266840" y="527040"/>
                  <a:ext cx="7464240" cy="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1" name=""/>
                <p:cNvSpPr/>
                <p:nvPr/>
              </p:nvSpPr>
              <p:spPr>
                <a:xfrm>
                  <a:off x="16286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2" name=""/>
                <p:cNvSpPr/>
                <p:nvPr/>
              </p:nvSpPr>
              <p:spPr>
                <a:xfrm>
                  <a:off x="19908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3" name=""/>
                <p:cNvSpPr/>
                <p:nvPr/>
              </p:nvSpPr>
              <p:spPr>
                <a:xfrm>
                  <a:off x="23526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4" name=""/>
                <p:cNvSpPr/>
                <p:nvPr/>
              </p:nvSpPr>
              <p:spPr>
                <a:xfrm>
                  <a:off x="2714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5" name=""/>
                <p:cNvSpPr/>
                <p:nvPr/>
              </p:nvSpPr>
              <p:spPr>
                <a:xfrm>
                  <a:off x="30765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6" name=""/>
                <p:cNvSpPr/>
                <p:nvPr/>
              </p:nvSpPr>
              <p:spPr>
                <a:xfrm>
                  <a:off x="34383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7" name=""/>
                <p:cNvSpPr/>
                <p:nvPr/>
              </p:nvSpPr>
              <p:spPr>
                <a:xfrm>
                  <a:off x="38005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8" name=""/>
                <p:cNvSpPr/>
                <p:nvPr/>
              </p:nvSpPr>
              <p:spPr>
                <a:xfrm>
                  <a:off x="41623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9" name=""/>
                <p:cNvSpPr/>
                <p:nvPr/>
              </p:nvSpPr>
              <p:spPr>
                <a:xfrm>
                  <a:off x="45244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0" name=""/>
                <p:cNvSpPr/>
                <p:nvPr/>
              </p:nvSpPr>
              <p:spPr>
                <a:xfrm>
                  <a:off x="488628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1" name=""/>
                <p:cNvSpPr/>
                <p:nvPr/>
              </p:nvSpPr>
              <p:spPr>
                <a:xfrm>
                  <a:off x="52484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2" name=""/>
                <p:cNvSpPr/>
                <p:nvPr/>
              </p:nvSpPr>
              <p:spPr>
                <a:xfrm>
                  <a:off x="56102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3" name=""/>
                <p:cNvSpPr/>
                <p:nvPr/>
              </p:nvSpPr>
              <p:spPr>
                <a:xfrm>
                  <a:off x="597204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4" name=""/>
                <p:cNvSpPr/>
                <p:nvPr/>
              </p:nvSpPr>
              <p:spPr>
                <a:xfrm>
                  <a:off x="63342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5" name=""/>
                <p:cNvSpPr/>
                <p:nvPr/>
              </p:nvSpPr>
              <p:spPr>
                <a:xfrm>
                  <a:off x="669600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6" name=""/>
                <p:cNvSpPr/>
                <p:nvPr/>
              </p:nvSpPr>
              <p:spPr>
                <a:xfrm>
                  <a:off x="70581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7" name=""/>
                <p:cNvSpPr/>
                <p:nvPr/>
              </p:nvSpPr>
              <p:spPr>
                <a:xfrm>
                  <a:off x="74199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8" name=""/>
                <p:cNvSpPr/>
                <p:nvPr/>
              </p:nvSpPr>
              <p:spPr>
                <a:xfrm>
                  <a:off x="778176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9" name=""/>
                <p:cNvSpPr/>
                <p:nvPr/>
              </p:nvSpPr>
              <p:spPr>
                <a:xfrm>
                  <a:off x="81439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0" name=""/>
                <p:cNvSpPr/>
                <p:nvPr/>
              </p:nvSpPr>
              <p:spPr>
                <a:xfrm>
                  <a:off x="8505720" y="176040"/>
                  <a:ext cx="0" cy="66384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31" name=""/>
              <p:cNvGrpSpPr/>
              <p:nvPr/>
            </p:nvGrpSpPr>
            <p:grpSpPr>
              <a:xfrm>
                <a:off x="1917720" y="173160"/>
                <a:ext cx="5864040" cy="671040"/>
                <a:chOff x="1917720" y="173160"/>
                <a:chExt cx="5864040" cy="671040"/>
              </a:xfrm>
            </p:grpSpPr>
            <p:sp>
              <p:nvSpPr>
                <p:cNvPr id="132" name=""/>
                <p:cNvSpPr/>
                <p:nvPr/>
              </p:nvSpPr>
              <p:spPr>
                <a:xfrm>
                  <a:off x="4524120" y="174600"/>
                  <a:ext cx="0" cy="2250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3" name=""/>
                <p:cNvSpPr/>
                <p:nvPr/>
              </p:nvSpPr>
              <p:spPr>
                <a:xfrm>
                  <a:off x="4717800" y="527040"/>
                  <a:ext cx="111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4" name=""/>
                <p:cNvSpPr/>
                <p:nvPr/>
              </p:nvSpPr>
              <p:spPr>
                <a:xfrm>
                  <a:off x="4886280" y="555480"/>
                  <a:ext cx="0" cy="44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520" bIns="-2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5" name=""/>
                <p:cNvSpPr/>
                <p:nvPr/>
              </p:nvSpPr>
              <p:spPr>
                <a:xfrm>
                  <a:off x="5248080" y="714240"/>
                  <a:ext cx="0" cy="1249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6" name=""/>
                <p:cNvSpPr/>
                <p:nvPr/>
              </p:nvSpPr>
              <p:spPr>
                <a:xfrm>
                  <a:off x="6334200" y="352440"/>
                  <a:ext cx="0" cy="2851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7" name=""/>
                <p:cNvSpPr/>
                <p:nvPr/>
              </p:nvSpPr>
              <p:spPr>
                <a:xfrm>
                  <a:off x="6184800" y="527040"/>
                  <a:ext cx="5526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8" name=""/>
                <p:cNvSpPr/>
                <p:nvPr/>
              </p:nvSpPr>
              <p:spPr>
                <a:xfrm>
                  <a:off x="6696000" y="374400"/>
                  <a:ext cx="0" cy="466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9" name=""/>
                <p:cNvSpPr/>
                <p:nvPr/>
              </p:nvSpPr>
              <p:spPr>
                <a:xfrm flipV="1">
                  <a:off x="6699240" y="177480"/>
                  <a:ext cx="0" cy="788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2040" bIns="32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0" name=""/>
                <p:cNvSpPr/>
                <p:nvPr/>
              </p:nvSpPr>
              <p:spPr>
                <a:xfrm flipV="1">
                  <a:off x="7057800" y="174240"/>
                  <a:ext cx="0" cy="2883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1" name=""/>
                <p:cNvSpPr/>
                <p:nvPr/>
              </p:nvSpPr>
              <p:spPr>
                <a:xfrm flipH="1">
                  <a:off x="7296120" y="527040"/>
                  <a:ext cx="1238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2" name=""/>
                <p:cNvSpPr/>
                <p:nvPr/>
              </p:nvSpPr>
              <p:spPr>
                <a:xfrm flipH="1">
                  <a:off x="7086240" y="527040"/>
                  <a:ext cx="982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3" name=""/>
                <p:cNvSpPr/>
                <p:nvPr/>
              </p:nvSpPr>
              <p:spPr>
                <a:xfrm flipV="1">
                  <a:off x="7419960" y="174240"/>
                  <a:ext cx="0" cy="4280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4" name=""/>
                <p:cNvSpPr/>
                <p:nvPr/>
              </p:nvSpPr>
              <p:spPr>
                <a:xfrm>
                  <a:off x="7781760" y="745920"/>
                  <a:ext cx="0" cy="536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6840" bIns="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5" name=""/>
                <p:cNvSpPr/>
                <p:nvPr/>
              </p:nvSpPr>
              <p:spPr>
                <a:xfrm>
                  <a:off x="3438360" y="180720"/>
                  <a:ext cx="0" cy="98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6" name=""/>
                <p:cNvSpPr/>
                <p:nvPr/>
              </p:nvSpPr>
              <p:spPr>
                <a:xfrm>
                  <a:off x="3076560" y="176040"/>
                  <a:ext cx="0" cy="5346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7" name=""/>
                <p:cNvSpPr/>
                <p:nvPr/>
              </p:nvSpPr>
              <p:spPr>
                <a:xfrm flipH="1">
                  <a:off x="3035160" y="527040"/>
                  <a:ext cx="1080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8" name=""/>
                <p:cNvSpPr/>
                <p:nvPr/>
              </p:nvSpPr>
              <p:spPr>
                <a:xfrm>
                  <a:off x="2822400" y="527040"/>
                  <a:ext cx="9540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9" name=""/>
                <p:cNvSpPr/>
                <p:nvPr/>
              </p:nvSpPr>
              <p:spPr>
                <a:xfrm flipH="1">
                  <a:off x="2504880" y="527040"/>
                  <a:ext cx="13032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0" name=""/>
                <p:cNvSpPr/>
                <p:nvPr/>
              </p:nvSpPr>
              <p:spPr>
                <a:xfrm>
                  <a:off x="1917720" y="527040"/>
                  <a:ext cx="55224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1" name=""/>
                <p:cNvSpPr/>
                <p:nvPr/>
              </p:nvSpPr>
              <p:spPr>
                <a:xfrm>
                  <a:off x="2349360" y="371520"/>
                  <a:ext cx="0" cy="4726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2" name=""/>
                <p:cNvSpPr/>
                <p:nvPr/>
              </p:nvSpPr>
              <p:spPr>
                <a:xfrm>
                  <a:off x="1990800" y="399960"/>
                  <a:ext cx="0" cy="2473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3" name=""/>
                <p:cNvSpPr/>
                <p:nvPr/>
              </p:nvSpPr>
              <p:spPr>
                <a:xfrm flipV="1">
                  <a:off x="2352600" y="173160"/>
                  <a:ext cx="0" cy="424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320" bIns="-43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4" name=""/>
                <p:cNvSpPr/>
                <p:nvPr/>
              </p:nvSpPr>
              <p:spPr>
                <a:xfrm>
                  <a:off x="2714400" y="285480"/>
                  <a:ext cx="0" cy="1522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5" name=""/>
                <p:cNvSpPr/>
                <p:nvPr/>
              </p:nvSpPr>
              <p:spPr>
                <a:xfrm flipV="1">
                  <a:off x="2714400" y="176040"/>
                  <a:ext cx="0" cy="345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2240" bIns="-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6" name=""/>
                <p:cNvSpPr/>
                <p:nvPr/>
              </p:nvSpPr>
              <p:spPr>
                <a:xfrm>
                  <a:off x="6777000" y="525240"/>
                  <a:ext cx="1270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pic>
          <p:nvPicPr>
            <p:cNvPr id="157" name="earth" descr=""/>
            <p:cNvPicPr/>
            <p:nvPr/>
          </p:nvPicPr>
          <p:blipFill>
            <a:blip r:embed="rId4"/>
            <a:stretch/>
          </p:blipFill>
          <p:spPr>
            <a:xfrm>
              <a:off x="262080" y="87480"/>
              <a:ext cx="892080" cy="831600"/>
            </a:xfrm>
            <a:prstGeom prst="rect">
              <a:avLst/>
            </a:prstGeom>
            <a:noFill/>
            <a:ln w="0">
              <a:noFill/>
            </a:ln>
          </p:spPr>
        </p:pic>
      </p:grpSp>
      <p:grpSp>
        <p:nvGrpSpPr>
          <p:cNvPr id="158" name=""/>
          <p:cNvGrpSpPr/>
          <p:nvPr/>
        </p:nvGrpSpPr>
        <p:grpSpPr>
          <a:xfrm>
            <a:off x="7148520" y="6343560"/>
            <a:ext cx="1330200" cy="370080"/>
            <a:chOff x="7148520" y="6343560"/>
            <a:chExt cx="1330200" cy="370080"/>
          </a:xfrm>
        </p:grpSpPr>
        <p:sp>
          <p:nvSpPr>
            <p:cNvPr id="159" name=""/>
            <p:cNvSpPr/>
            <p:nvPr/>
          </p:nvSpPr>
          <p:spPr>
            <a:xfrm>
              <a:off x="7148520" y="6362640"/>
              <a:ext cx="169920" cy="228600"/>
            </a:xfrm>
            <a:custGeom>
              <a:avLst/>
              <a:gdLst/>
              <a:ahLst/>
              <a:rect l="l" t="t" r="r" b="b"/>
              <a:pathLst>
                <a:path w="107" h="144">
                  <a:moveTo>
                    <a:pt x="70" y="26"/>
                  </a:moveTo>
                  <a:lnTo>
                    <a:pt x="70" y="143"/>
                  </a:lnTo>
                  <a:lnTo>
                    <a:pt x="36" y="143"/>
                  </a:lnTo>
                  <a:lnTo>
                    <a:pt x="36" y="26"/>
                  </a:lnTo>
                  <a:lnTo>
                    <a:pt x="0" y="26"/>
                  </a:lnTo>
                  <a:lnTo>
                    <a:pt x="0" y="0"/>
                  </a:lnTo>
                  <a:lnTo>
                    <a:pt x="106" y="0"/>
                  </a:lnTo>
                  <a:lnTo>
                    <a:pt x="106" y="26"/>
                  </a:lnTo>
                  <a:lnTo>
                    <a:pt x="70" y="26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7319880" y="6418440"/>
              <a:ext cx="100080" cy="172800"/>
            </a:xfrm>
            <a:custGeom>
              <a:avLst/>
              <a:gdLst/>
              <a:ahLst/>
              <a:rect l="l" t="t" r="r" b="b"/>
              <a:pathLst>
                <a:path w="63" h="109">
                  <a:moveTo>
                    <a:pt x="60" y="29"/>
                  </a:moveTo>
                  <a:lnTo>
                    <a:pt x="58" y="29"/>
                  </a:lnTo>
                  <a:lnTo>
                    <a:pt x="57" y="29"/>
                  </a:lnTo>
                  <a:lnTo>
                    <a:pt x="55" y="29"/>
                  </a:lnTo>
                  <a:lnTo>
                    <a:pt x="54" y="29"/>
                  </a:lnTo>
                  <a:lnTo>
                    <a:pt x="53" y="29"/>
                  </a:lnTo>
                  <a:lnTo>
                    <a:pt x="51" y="29"/>
                  </a:lnTo>
                  <a:lnTo>
                    <a:pt x="50" y="30"/>
                  </a:lnTo>
                  <a:lnTo>
                    <a:pt x="49" y="30"/>
                  </a:lnTo>
                  <a:lnTo>
                    <a:pt x="47" y="30"/>
                  </a:lnTo>
                  <a:lnTo>
                    <a:pt x="46" y="31"/>
                  </a:lnTo>
                  <a:lnTo>
                    <a:pt x="45" y="32"/>
                  </a:lnTo>
                  <a:lnTo>
                    <a:pt x="44" y="32"/>
                  </a:lnTo>
                  <a:lnTo>
                    <a:pt x="43" y="33"/>
                  </a:lnTo>
                  <a:lnTo>
                    <a:pt x="42" y="34"/>
                  </a:lnTo>
                  <a:lnTo>
                    <a:pt x="40" y="35"/>
                  </a:lnTo>
                  <a:lnTo>
                    <a:pt x="40" y="36"/>
                  </a:lnTo>
                  <a:lnTo>
                    <a:pt x="38" y="37"/>
                  </a:lnTo>
                  <a:lnTo>
                    <a:pt x="38" y="38"/>
                  </a:lnTo>
                  <a:lnTo>
                    <a:pt x="37" y="40"/>
                  </a:lnTo>
                  <a:lnTo>
                    <a:pt x="36" y="41"/>
                  </a:lnTo>
                  <a:lnTo>
                    <a:pt x="36" y="42"/>
                  </a:lnTo>
                  <a:lnTo>
                    <a:pt x="35" y="44"/>
                  </a:lnTo>
                  <a:lnTo>
                    <a:pt x="35" y="46"/>
                  </a:lnTo>
                  <a:lnTo>
                    <a:pt x="34" y="47"/>
                  </a:lnTo>
                  <a:lnTo>
                    <a:pt x="34" y="49"/>
                  </a:lnTo>
                  <a:lnTo>
                    <a:pt x="33" y="51"/>
                  </a:lnTo>
                  <a:lnTo>
                    <a:pt x="33" y="53"/>
                  </a:lnTo>
                  <a:lnTo>
                    <a:pt x="32" y="55"/>
                  </a:lnTo>
                  <a:lnTo>
                    <a:pt x="32" y="57"/>
                  </a:lnTo>
                  <a:lnTo>
                    <a:pt x="32" y="59"/>
                  </a:lnTo>
                  <a:lnTo>
                    <a:pt x="32" y="61"/>
                  </a:lnTo>
                  <a:lnTo>
                    <a:pt x="32" y="64"/>
                  </a:lnTo>
                  <a:lnTo>
                    <a:pt x="32" y="108"/>
                  </a:lnTo>
                  <a:lnTo>
                    <a:pt x="0" y="108"/>
                  </a:lnTo>
                  <a:lnTo>
                    <a:pt x="0" y="1"/>
                  </a:lnTo>
                  <a:lnTo>
                    <a:pt x="29" y="1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3"/>
                  </a:lnTo>
                  <a:lnTo>
                    <a:pt x="29" y="3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29" y="5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29" y="7"/>
                  </a:lnTo>
                  <a:lnTo>
                    <a:pt x="29" y="7"/>
                  </a:lnTo>
                  <a:lnTo>
                    <a:pt x="29" y="8"/>
                  </a:lnTo>
                  <a:lnTo>
                    <a:pt x="29" y="9"/>
                  </a:lnTo>
                  <a:lnTo>
                    <a:pt x="29" y="9"/>
                  </a:lnTo>
                  <a:lnTo>
                    <a:pt x="29" y="10"/>
                  </a:lnTo>
                  <a:lnTo>
                    <a:pt x="29" y="11"/>
                  </a:lnTo>
                  <a:lnTo>
                    <a:pt x="29" y="11"/>
                  </a:lnTo>
                  <a:lnTo>
                    <a:pt x="29" y="12"/>
                  </a:lnTo>
                  <a:lnTo>
                    <a:pt x="29" y="12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29" y="14"/>
                  </a:lnTo>
                  <a:lnTo>
                    <a:pt x="29" y="15"/>
                  </a:lnTo>
                  <a:lnTo>
                    <a:pt x="29" y="16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8" y="18"/>
                  </a:lnTo>
                  <a:lnTo>
                    <a:pt x="28" y="19"/>
                  </a:lnTo>
                  <a:lnTo>
                    <a:pt x="28" y="19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28" y="21"/>
                  </a:lnTo>
                  <a:lnTo>
                    <a:pt x="28" y="21"/>
                  </a:lnTo>
                  <a:lnTo>
                    <a:pt x="29" y="20"/>
                  </a:lnTo>
                  <a:lnTo>
                    <a:pt x="29" y="19"/>
                  </a:lnTo>
                  <a:lnTo>
                    <a:pt x="30" y="17"/>
                  </a:lnTo>
                  <a:lnTo>
                    <a:pt x="31" y="16"/>
                  </a:lnTo>
                  <a:lnTo>
                    <a:pt x="32" y="15"/>
                  </a:lnTo>
                  <a:lnTo>
                    <a:pt x="32" y="14"/>
                  </a:lnTo>
                  <a:lnTo>
                    <a:pt x="33" y="13"/>
                  </a:lnTo>
                  <a:lnTo>
                    <a:pt x="34" y="12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6" y="9"/>
                  </a:lnTo>
                  <a:lnTo>
                    <a:pt x="37" y="8"/>
                  </a:lnTo>
                  <a:lnTo>
                    <a:pt x="38" y="7"/>
                  </a:lnTo>
                  <a:lnTo>
                    <a:pt x="39" y="7"/>
                  </a:lnTo>
                  <a:lnTo>
                    <a:pt x="40" y="6"/>
                  </a:lnTo>
                  <a:lnTo>
                    <a:pt x="41" y="5"/>
                  </a:lnTo>
                  <a:lnTo>
                    <a:pt x="42" y="4"/>
                  </a:lnTo>
                  <a:lnTo>
                    <a:pt x="43" y="4"/>
                  </a:lnTo>
                  <a:lnTo>
                    <a:pt x="44" y="3"/>
                  </a:lnTo>
                  <a:lnTo>
                    <a:pt x="46" y="3"/>
                  </a:lnTo>
                  <a:lnTo>
                    <a:pt x="47" y="2"/>
                  </a:lnTo>
                  <a:lnTo>
                    <a:pt x="48" y="1"/>
                  </a:lnTo>
                  <a:lnTo>
                    <a:pt x="49" y="1"/>
                  </a:lnTo>
                  <a:lnTo>
                    <a:pt x="51" y="1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6" y="0"/>
                  </a:lnTo>
                  <a:lnTo>
                    <a:pt x="57" y="0"/>
                  </a:lnTo>
                  <a:lnTo>
                    <a:pt x="59" y="0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60" y="29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7424640" y="6418440"/>
              <a:ext cx="147600" cy="174600"/>
            </a:xfrm>
            <a:custGeom>
              <a:avLst/>
              <a:gdLst/>
              <a:ahLst/>
              <a:rect l="l" t="t" r="r" b="b"/>
              <a:pathLst>
                <a:path w="93" h="110">
                  <a:moveTo>
                    <a:pt x="62" y="106"/>
                  </a:moveTo>
                  <a:lnTo>
                    <a:pt x="62" y="106"/>
                  </a:lnTo>
                  <a:lnTo>
                    <a:pt x="62" y="105"/>
                  </a:lnTo>
                  <a:lnTo>
                    <a:pt x="62" y="105"/>
                  </a:lnTo>
                  <a:lnTo>
                    <a:pt x="62" y="104"/>
                  </a:lnTo>
                  <a:lnTo>
                    <a:pt x="62" y="104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2"/>
                  </a:lnTo>
                  <a:lnTo>
                    <a:pt x="62" y="102"/>
                  </a:lnTo>
                  <a:lnTo>
                    <a:pt x="62" y="102"/>
                  </a:lnTo>
                  <a:lnTo>
                    <a:pt x="62" y="101"/>
                  </a:lnTo>
                  <a:lnTo>
                    <a:pt x="62" y="100"/>
                  </a:lnTo>
                  <a:lnTo>
                    <a:pt x="62" y="100"/>
                  </a:lnTo>
                  <a:lnTo>
                    <a:pt x="62" y="100"/>
                  </a:lnTo>
                  <a:lnTo>
                    <a:pt x="62" y="99"/>
                  </a:lnTo>
                  <a:lnTo>
                    <a:pt x="62" y="99"/>
                  </a:lnTo>
                  <a:lnTo>
                    <a:pt x="62" y="98"/>
                  </a:lnTo>
                  <a:lnTo>
                    <a:pt x="62" y="98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2" y="96"/>
                  </a:lnTo>
                  <a:lnTo>
                    <a:pt x="62" y="96"/>
                  </a:lnTo>
                  <a:lnTo>
                    <a:pt x="62" y="95"/>
                  </a:lnTo>
                  <a:lnTo>
                    <a:pt x="62" y="95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2" y="93"/>
                  </a:lnTo>
                  <a:lnTo>
                    <a:pt x="62" y="93"/>
                  </a:lnTo>
                  <a:lnTo>
                    <a:pt x="62" y="92"/>
                  </a:lnTo>
                  <a:lnTo>
                    <a:pt x="63" y="92"/>
                  </a:lnTo>
                  <a:lnTo>
                    <a:pt x="63" y="91"/>
                  </a:lnTo>
                  <a:lnTo>
                    <a:pt x="63" y="91"/>
                  </a:lnTo>
                  <a:lnTo>
                    <a:pt x="62" y="91"/>
                  </a:lnTo>
                  <a:lnTo>
                    <a:pt x="62" y="92"/>
                  </a:lnTo>
                  <a:lnTo>
                    <a:pt x="62" y="93"/>
                  </a:lnTo>
                  <a:lnTo>
                    <a:pt x="61" y="94"/>
                  </a:lnTo>
                  <a:lnTo>
                    <a:pt x="60" y="95"/>
                  </a:lnTo>
                  <a:lnTo>
                    <a:pt x="59" y="96"/>
                  </a:lnTo>
                  <a:lnTo>
                    <a:pt x="59" y="97"/>
                  </a:lnTo>
                  <a:lnTo>
                    <a:pt x="58" y="97"/>
                  </a:lnTo>
                  <a:lnTo>
                    <a:pt x="57" y="98"/>
                  </a:lnTo>
                  <a:lnTo>
                    <a:pt x="56" y="99"/>
                  </a:lnTo>
                  <a:lnTo>
                    <a:pt x="56" y="100"/>
                  </a:lnTo>
                  <a:lnTo>
                    <a:pt x="55" y="100"/>
                  </a:lnTo>
                  <a:lnTo>
                    <a:pt x="54" y="101"/>
                  </a:lnTo>
                  <a:lnTo>
                    <a:pt x="53" y="102"/>
                  </a:lnTo>
                  <a:lnTo>
                    <a:pt x="52" y="102"/>
                  </a:lnTo>
                  <a:lnTo>
                    <a:pt x="51" y="103"/>
                  </a:lnTo>
                  <a:lnTo>
                    <a:pt x="50" y="104"/>
                  </a:lnTo>
                  <a:lnTo>
                    <a:pt x="49" y="104"/>
                  </a:lnTo>
                  <a:lnTo>
                    <a:pt x="48" y="105"/>
                  </a:lnTo>
                  <a:lnTo>
                    <a:pt x="46" y="105"/>
                  </a:lnTo>
                  <a:lnTo>
                    <a:pt x="45" y="106"/>
                  </a:lnTo>
                  <a:lnTo>
                    <a:pt x="44" y="106"/>
                  </a:lnTo>
                  <a:lnTo>
                    <a:pt x="43" y="107"/>
                  </a:lnTo>
                  <a:lnTo>
                    <a:pt x="42" y="107"/>
                  </a:lnTo>
                  <a:lnTo>
                    <a:pt x="41" y="107"/>
                  </a:lnTo>
                  <a:lnTo>
                    <a:pt x="40" y="107"/>
                  </a:lnTo>
                  <a:lnTo>
                    <a:pt x="38" y="108"/>
                  </a:lnTo>
                  <a:lnTo>
                    <a:pt x="37" y="108"/>
                  </a:lnTo>
                  <a:lnTo>
                    <a:pt x="36" y="108"/>
                  </a:lnTo>
                  <a:lnTo>
                    <a:pt x="35" y="108"/>
                  </a:lnTo>
                  <a:lnTo>
                    <a:pt x="33" y="109"/>
                  </a:lnTo>
                  <a:lnTo>
                    <a:pt x="32" y="109"/>
                  </a:lnTo>
                  <a:lnTo>
                    <a:pt x="31" y="109"/>
                  </a:lnTo>
                  <a:lnTo>
                    <a:pt x="29" y="109"/>
                  </a:lnTo>
                  <a:lnTo>
                    <a:pt x="27" y="108"/>
                  </a:lnTo>
                  <a:lnTo>
                    <a:pt x="25" y="108"/>
                  </a:lnTo>
                  <a:lnTo>
                    <a:pt x="23" y="108"/>
                  </a:lnTo>
                  <a:lnTo>
                    <a:pt x="22" y="107"/>
                  </a:lnTo>
                  <a:lnTo>
                    <a:pt x="20" y="107"/>
                  </a:lnTo>
                  <a:lnTo>
                    <a:pt x="18" y="107"/>
                  </a:lnTo>
                  <a:lnTo>
                    <a:pt x="17" y="106"/>
                  </a:lnTo>
                  <a:lnTo>
                    <a:pt x="16" y="105"/>
                  </a:lnTo>
                  <a:lnTo>
                    <a:pt x="14" y="105"/>
                  </a:lnTo>
                  <a:lnTo>
                    <a:pt x="13" y="104"/>
                  </a:lnTo>
                  <a:lnTo>
                    <a:pt x="12" y="104"/>
                  </a:lnTo>
                  <a:lnTo>
                    <a:pt x="11" y="103"/>
                  </a:lnTo>
                  <a:lnTo>
                    <a:pt x="9" y="102"/>
                  </a:lnTo>
                  <a:lnTo>
                    <a:pt x="8" y="101"/>
                  </a:lnTo>
                  <a:lnTo>
                    <a:pt x="7" y="100"/>
                  </a:lnTo>
                  <a:lnTo>
                    <a:pt x="6" y="99"/>
                  </a:lnTo>
                  <a:lnTo>
                    <a:pt x="5" y="98"/>
                  </a:lnTo>
                  <a:lnTo>
                    <a:pt x="4" y="97"/>
                  </a:lnTo>
                  <a:lnTo>
                    <a:pt x="4" y="95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1"/>
                  </a:lnTo>
                  <a:lnTo>
                    <a:pt x="1" y="90"/>
                  </a:lnTo>
                  <a:lnTo>
                    <a:pt x="1" y="89"/>
                  </a:lnTo>
                  <a:lnTo>
                    <a:pt x="1" y="88"/>
                  </a:lnTo>
                  <a:lnTo>
                    <a:pt x="0" y="86"/>
                  </a:lnTo>
                  <a:lnTo>
                    <a:pt x="0" y="85"/>
                  </a:lnTo>
                  <a:lnTo>
                    <a:pt x="0" y="83"/>
                  </a:lnTo>
                  <a:lnTo>
                    <a:pt x="0" y="82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0" y="76"/>
                  </a:lnTo>
                  <a:lnTo>
                    <a:pt x="0" y="74"/>
                  </a:lnTo>
                  <a:lnTo>
                    <a:pt x="0" y="71"/>
                  </a:lnTo>
                  <a:lnTo>
                    <a:pt x="1" y="69"/>
                  </a:lnTo>
                  <a:lnTo>
                    <a:pt x="1" y="67"/>
                  </a:lnTo>
                  <a:lnTo>
                    <a:pt x="2" y="65"/>
                  </a:lnTo>
                  <a:lnTo>
                    <a:pt x="3" y="63"/>
                  </a:lnTo>
                  <a:lnTo>
                    <a:pt x="4" y="61"/>
                  </a:lnTo>
                  <a:lnTo>
                    <a:pt x="5" y="59"/>
                  </a:lnTo>
                  <a:lnTo>
                    <a:pt x="6" y="57"/>
                  </a:lnTo>
                  <a:lnTo>
                    <a:pt x="8" y="56"/>
                  </a:lnTo>
                  <a:lnTo>
                    <a:pt x="9" y="54"/>
                  </a:lnTo>
                  <a:lnTo>
                    <a:pt x="11" y="53"/>
                  </a:lnTo>
                  <a:lnTo>
                    <a:pt x="13" y="51"/>
                  </a:lnTo>
                  <a:lnTo>
                    <a:pt x="14" y="50"/>
                  </a:lnTo>
                  <a:lnTo>
                    <a:pt x="16" y="48"/>
                  </a:lnTo>
                  <a:lnTo>
                    <a:pt x="18" y="47"/>
                  </a:lnTo>
                  <a:lnTo>
                    <a:pt x="20" y="46"/>
                  </a:lnTo>
                  <a:lnTo>
                    <a:pt x="22" y="45"/>
                  </a:lnTo>
                  <a:lnTo>
                    <a:pt x="25" y="44"/>
                  </a:lnTo>
                  <a:lnTo>
                    <a:pt x="27" y="43"/>
                  </a:lnTo>
                  <a:lnTo>
                    <a:pt x="30" y="43"/>
                  </a:lnTo>
                  <a:lnTo>
                    <a:pt x="33" y="42"/>
                  </a:lnTo>
                  <a:lnTo>
                    <a:pt x="35" y="41"/>
                  </a:lnTo>
                  <a:lnTo>
                    <a:pt x="38" y="40"/>
                  </a:lnTo>
                  <a:lnTo>
                    <a:pt x="41" y="40"/>
                  </a:lnTo>
                  <a:lnTo>
                    <a:pt x="44" y="39"/>
                  </a:lnTo>
                  <a:lnTo>
                    <a:pt x="47" y="39"/>
                  </a:lnTo>
                  <a:lnTo>
                    <a:pt x="50" y="39"/>
                  </a:lnTo>
                  <a:lnTo>
                    <a:pt x="53" y="39"/>
                  </a:lnTo>
                  <a:lnTo>
                    <a:pt x="56" y="38"/>
                  </a:lnTo>
                  <a:lnTo>
                    <a:pt x="59" y="38"/>
                  </a:lnTo>
                  <a:lnTo>
                    <a:pt x="59" y="34"/>
                  </a:lnTo>
                  <a:lnTo>
                    <a:pt x="59" y="34"/>
                  </a:lnTo>
                  <a:lnTo>
                    <a:pt x="59" y="33"/>
                  </a:lnTo>
                  <a:lnTo>
                    <a:pt x="59" y="33"/>
                  </a:lnTo>
                  <a:lnTo>
                    <a:pt x="59" y="32"/>
                  </a:lnTo>
                  <a:lnTo>
                    <a:pt x="59" y="31"/>
                  </a:lnTo>
                  <a:lnTo>
                    <a:pt x="59" y="31"/>
                  </a:lnTo>
                  <a:lnTo>
                    <a:pt x="59" y="30"/>
                  </a:lnTo>
                  <a:lnTo>
                    <a:pt x="59" y="29"/>
                  </a:lnTo>
                  <a:lnTo>
                    <a:pt x="58" y="29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7" y="27"/>
                  </a:lnTo>
                  <a:lnTo>
                    <a:pt x="57" y="27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5" y="25"/>
                  </a:lnTo>
                  <a:lnTo>
                    <a:pt x="55" y="25"/>
                  </a:lnTo>
                  <a:lnTo>
                    <a:pt x="54" y="24"/>
                  </a:lnTo>
                  <a:lnTo>
                    <a:pt x="53" y="24"/>
                  </a:lnTo>
                  <a:lnTo>
                    <a:pt x="53" y="24"/>
                  </a:lnTo>
                  <a:lnTo>
                    <a:pt x="52" y="24"/>
                  </a:lnTo>
                  <a:lnTo>
                    <a:pt x="51" y="23"/>
                  </a:lnTo>
                  <a:lnTo>
                    <a:pt x="50" y="23"/>
                  </a:lnTo>
                  <a:lnTo>
                    <a:pt x="49" y="23"/>
                  </a:lnTo>
                  <a:lnTo>
                    <a:pt x="49" y="22"/>
                  </a:lnTo>
                  <a:lnTo>
                    <a:pt x="48" y="22"/>
                  </a:lnTo>
                  <a:lnTo>
                    <a:pt x="47" y="22"/>
                  </a:lnTo>
                  <a:lnTo>
                    <a:pt x="46" y="22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42" y="22"/>
                  </a:lnTo>
                  <a:lnTo>
                    <a:pt x="41" y="22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7" y="22"/>
                  </a:lnTo>
                  <a:lnTo>
                    <a:pt x="36" y="22"/>
                  </a:lnTo>
                  <a:lnTo>
                    <a:pt x="35" y="22"/>
                  </a:lnTo>
                  <a:lnTo>
                    <a:pt x="34" y="22"/>
                  </a:lnTo>
                  <a:lnTo>
                    <a:pt x="33" y="22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6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2" y="24"/>
                  </a:lnTo>
                  <a:lnTo>
                    <a:pt x="22" y="25"/>
                  </a:lnTo>
                  <a:lnTo>
                    <a:pt x="21" y="25"/>
                  </a:lnTo>
                  <a:lnTo>
                    <a:pt x="19" y="25"/>
                  </a:lnTo>
                  <a:lnTo>
                    <a:pt x="19" y="25"/>
                  </a:lnTo>
                  <a:lnTo>
                    <a:pt x="18" y="26"/>
                  </a:lnTo>
                  <a:lnTo>
                    <a:pt x="17" y="26"/>
                  </a:lnTo>
                  <a:lnTo>
                    <a:pt x="16" y="27"/>
                  </a:lnTo>
                  <a:lnTo>
                    <a:pt x="15" y="27"/>
                  </a:lnTo>
                  <a:lnTo>
                    <a:pt x="14" y="27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11" y="29"/>
                  </a:lnTo>
                  <a:lnTo>
                    <a:pt x="11" y="29"/>
                  </a:lnTo>
                  <a:lnTo>
                    <a:pt x="8" y="7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1" y="5"/>
                  </a:lnTo>
                  <a:lnTo>
                    <a:pt x="12" y="5"/>
                  </a:lnTo>
                  <a:lnTo>
                    <a:pt x="13" y="5"/>
                  </a:lnTo>
                  <a:lnTo>
                    <a:pt x="14" y="5"/>
                  </a:lnTo>
                  <a:lnTo>
                    <a:pt x="16" y="4"/>
                  </a:lnTo>
                  <a:lnTo>
                    <a:pt x="17" y="4"/>
                  </a:lnTo>
                  <a:lnTo>
                    <a:pt x="18" y="3"/>
                  </a:lnTo>
                  <a:lnTo>
                    <a:pt x="19" y="3"/>
                  </a:lnTo>
                  <a:lnTo>
                    <a:pt x="20" y="3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4" y="2"/>
                  </a:lnTo>
                  <a:lnTo>
                    <a:pt x="25" y="2"/>
                  </a:lnTo>
                  <a:lnTo>
                    <a:pt x="26" y="2"/>
                  </a:lnTo>
                  <a:lnTo>
                    <a:pt x="27" y="2"/>
                  </a:lnTo>
                  <a:lnTo>
                    <a:pt x="29" y="1"/>
                  </a:lnTo>
                  <a:lnTo>
                    <a:pt x="30" y="1"/>
                  </a:lnTo>
                  <a:lnTo>
                    <a:pt x="31" y="1"/>
                  </a:lnTo>
                  <a:lnTo>
                    <a:pt x="33" y="1"/>
                  </a:lnTo>
                  <a:lnTo>
                    <a:pt x="34" y="0"/>
                  </a:lnTo>
                  <a:lnTo>
                    <a:pt x="35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39" y="0"/>
                  </a:lnTo>
                  <a:lnTo>
                    <a:pt x="40" y="0"/>
                  </a:lnTo>
                  <a:lnTo>
                    <a:pt x="41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58" y="0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65" y="2"/>
                  </a:lnTo>
                  <a:lnTo>
                    <a:pt x="68" y="3"/>
                  </a:lnTo>
                  <a:lnTo>
                    <a:pt x="70" y="3"/>
                  </a:lnTo>
                  <a:lnTo>
                    <a:pt x="72" y="4"/>
                  </a:lnTo>
                  <a:lnTo>
                    <a:pt x="74" y="5"/>
                  </a:lnTo>
                  <a:lnTo>
                    <a:pt x="75" y="6"/>
                  </a:lnTo>
                  <a:lnTo>
                    <a:pt x="77" y="7"/>
                  </a:lnTo>
                  <a:lnTo>
                    <a:pt x="79" y="8"/>
                  </a:lnTo>
                  <a:lnTo>
                    <a:pt x="80" y="10"/>
                  </a:lnTo>
                  <a:lnTo>
                    <a:pt x="81" y="11"/>
                  </a:lnTo>
                  <a:lnTo>
                    <a:pt x="83" y="12"/>
                  </a:lnTo>
                  <a:lnTo>
                    <a:pt x="84" y="14"/>
                  </a:lnTo>
                  <a:lnTo>
                    <a:pt x="85" y="15"/>
                  </a:lnTo>
                  <a:lnTo>
                    <a:pt x="86" y="17"/>
                  </a:lnTo>
                  <a:lnTo>
                    <a:pt x="86" y="19"/>
                  </a:lnTo>
                  <a:lnTo>
                    <a:pt x="87" y="20"/>
                  </a:lnTo>
                  <a:lnTo>
                    <a:pt x="88" y="22"/>
                  </a:lnTo>
                  <a:lnTo>
                    <a:pt x="89" y="24"/>
                  </a:lnTo>
                  <a:lnTo>
                    <a:pt x="89" y="25"/>
                  </a:lnTo>
                  <a:lnTo>
                    <a:pt x="90" y="28"/>
                  </a:lnTo>
                  <a:lnTo>
                    <a:pt x="90" y="29"/>
                  </a:lnTo>
                  <a:lnTo>
                    <a:pt x="90" y="31"/>
                  </a:lnTo>
                  <a:lnTo>
                    <a:pt x="90" y="33"/>
                  </a:lnTo>
                  <a:lnTo>
                    <a:pt x="91" y="35"/>
                  </a:lnTo>
                  <a:lnTo>
                    <a:pt x="91" y="38"/>
                  </a:lnTo>
                  <a:lnTo>
                    <a:pt x="91" y="40"/>
                  </a:lnTo>
                  <a:lnTo>
                    <a:pt x="91" y="77"/>
                  </a:lnTo>
                  <a:lnTo>
                    <a:pt x="91" y="78"/>
                  </a:lnTo>
                  <a:lnTo>
                    <a:pt x="91" y="79"/>
                  </a:lnTo>
                  <a:lnTo>
                    <a:pt x="91" y="79"/>
                  </a:lnTo>
                  <a:lnTo>
                    <a:pt x="91" y="80"/>
                  </a:lnTo>
                  <a:lnTo>
                    <a:pt x="91" y="81"/>
                  </a:lnTo>
                  <a:lnTo>
                    <a:pt x="91" y="82"/>
                  </a:lnTo>
                  <a:lnTo>
                    <a:pt x="91" y="83"/>
                  </a:lnTo>
                  <a:lnTo>
                    <a:pt x="91" y="83"/>
                  </a:lnTo>
                  <a:lnTo>
                    <a:pt x="91" y="85"/>
                  </a:lnTo>
                  <a:lnTo>
                    <a:pt x="91" y="85"/>
                  </a:lnTo>
                  <a:lnTo>
                    <a:pt x="91" y="86"/>
                  </a:lnTo>
                  <a:lnTo>
                    <a:pt x="91" y="87"/>
                  </a:lnTo>
                  <a:lnTo>
                    <a:pt x="91" y="88"/>
                  </a:lnTo>
                  <a:lnTo>
                    <a:pt x="91" y="89"/>
                  </a:lnTo>
                  <a:lnTo>
                    <a:pt x="91" y="90"/>
                  </a:lnTo>
                  <a:lnTo>
                    <a:pt x="91" y="91"/>
                  </a:lnTo>
                  <a:lnTo>
                    <a:pt x="91" y="92"/>
                  </a:lnTo>
                  <a:lnTo>
                    <a:pt x="91" y="93"/>
                  </a:lnTo>
                  <a:lnTo>
                    <a:pt x="91" y="94"/>
                  </a:lnTo>
                  <a:lnTo>
                    <a:pt x="91" y="95"/>
                  </a:lnTo>
                  <a:lnTo>
                    <a:pt x="91" y="96"/>
                  </a:lnTo>
                  <a:lnTo>
                    <a:pt x="91" y="97"/>
                  </a:lnTo>
                  <a:lnTo>
                    <a:pt x="91" y="98"/>
                  </a:lnTo>
                  <a:lnTo>
                    <a:pt x="91" y="99"/>
                  </a:lnTo>
                  <a:lnTo>
                    <a:pt x="91" y="100"/>
                  </a:lnTo>
                  <a:lnTo>
                    <a:pt x="91" y="101"/>
                  </a:lnTo>
                  <a:lnTo>
                    <a:pt x="91" y="102"/>
                  </a:lnTo>
                  <a:lnTo>
                    <a:pt x="91" y="102"/>
                  </a:lnTo>
                  <a:lnTo>
                    <a:pt x="91" y="104"/>
                  </a:lnTo>
                  <a:lnTo>
                    <a:pt x="91" y="104"/>
                  </a:lnTo>
                  <a:lnTo>
                    <a:pt x="91" y="105"/>
                  </a:lnTo>
                  <a:lnTo>
                    <a:pt x="92" y="106"/>
                  </a:lnTo>
                  <a:lnTo>
                    <a:pt x="62" y="106"/>
                  </a:lnTo>
                  <a:lnTo>
                    <a:pt x="59" y="57"/>
                  </a:lnTo>
                  <a:lnTo>
                    <a:pt x="58" y="57"/>
                  </a:lnTo>
                  <a:lnTo>
                    <a:pt x="55" y="57"/>
                  </a:lnTo>
                  <a:lnTo>
                    <a:pt x="53" y="57"/>
                  </a:lnTo>
                  <a:lnTo>
                    <a:pt x="51" y="57"/>
                  </a:lnTo>
                  <a:lnTo>
                    <a:pt x="50" y="58"/>
                  </a:lnTo>
                  <a:lnTo>
                    <a:pt x="48" y="58"/>
                  </a:lnTo>
                  <a:lnTo>
                    <a:pt x="46" y="58"/>
                  </a:lnTo>
                  <a:lnTo>
                    <a:pt x="45" y="59"/>
                  </a:lnTo>
                  <a:lnTo>
                    <a:pt x="44" y="59"/>
                  </a:lnTo>
                  <a:lnTo>
                    <a:pt x="42" y="60"/>
                  </a:lnTo>
                  <a:lnTo>
                    <a:pt x="41" y="60"/>
                  </a:lnTo>
                  <a:lnTo>
                    <a:pt x="40" y="60"/>
                  </a:lnTo>
                  <a:lnTo>
                    <a:pt x="39" y="61"/>
                  </a:lnTo>
                  <a:lnTo>
                    <a:pt x="38" y="62"/>
                  </a:lnTo>
                  <a:lnTo>
                    <a:pt x="37" y="62"/>
                  </a:lnTo>
                  <a:lnTo>
                    <a:pt x="36" y="63"/>
                  </a:lnTo>
                  <a:lnTo>
                    <a:pt x="35" y="64"/>
                  </a:lnTo>
                  <a:lnTo>
                    <a:pt x="34" y="64"/>
                  </a:lnTo>
                  <a:lnTo>
                    <a:pt x="34" y="65"/>
                  </a:lnTo>
                  <a:lnTo>
                    <a:pt x="33" y="65"/>
                  </a:lnTo>
                  <a:lnTo>
                    <a:pt x="32" y="66"/>
                  </a:lnTo>
                  <a:lnTo>
                    <a:pt x="32" y="67"/>
                  </a:lnTo>
                  <a:lnTo>
                    <a:pt x="31" y="68"/>
                  </a:lnTo>
                  <a:lnTo>
                    <a:pt x="31" y="69"/>
                  </a:lnTo>
                  <a:lnTo>
                    <a:pt x="31" y="69"/>
                  </a:lnTo>
                  <a:lnTo>
                    <a:pt x="30" y="71"/>
                  </a:lnTo>
                  <a:lnTo>
                    <a:pt x="30" y="71"/>
                  </a:lnTo>
                  <a:lnTo>
                    <a:pt x="30" y="72"/>
                  </a:lnTo>
                  <a:lnTo>
                    <a:pt x="30" y="73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0" y="75"/>
                  </a:lnTo>
                  <a:lnTo>
                    <a:pt x="30" y="76"/>
                  </a:lnTo>
                  <a:lnTo>
                    <a:pt x="30" y="76"/>
                  </a:lnTo>
                  <a:lnTo>
                    <a:pt x="30" y="77"/>
                  </a:lnTo>
                  <a:lnTo>
                    <a:pt x="30" y="77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30" y="79"/>
                  </a:lnTo>
                  <a:lnTo>
                    <a:pt x="30" y="79"/>
                  </a:lnTo>
                  <a:lnTo>
                    <a:pt x="31" y="80"/>
                  </a:lnTo>
                  <a:lnTo>
                    <a:pt x="31" y="80"/>
                  </a:lnTo>
                  <a:lnTo>
                    <a:pt x="31" y="81"/>
                  </a:lnTo>
                  <a:lnTo>
                    <a:pt x="31" y="81"/>
                  </a:lnTo>
                  <a:lnTo>
                    <a:pt x="31" y="82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3" y="83"/>
                  </a:lnTo>
                  <a:lnTo>
                    <a:pt x="33" y="83"/>
                  </a:lnTo>
                  <a:lnTo>
                    <a:pt x="33" y="83"/>
                  </a:lnTo>
                  <a:lnTo>
                    <a:pt x="34" y="84"/>
                  </a:lnTo>
                  <a:lnTo>
                    <a:pt x="34" y="84"/>
                  </a:lnTo>
                  <a:lnTo>
                    <a:pt x="35" y="84"/>
                  </a:lnTo>
                  <a:lnTo>
                    <a:pt x="35" y="85"/>
                  </a:lnTo>
                  <a:lnTo>
                    <a:pt x="35" y="85"/>
                  </a:lnTo>
                  <a:lnTo>
                    <a:pt x="36" y="85"/>
                  </a:lnTo>
                  <a:lnTo>
                    <a:pt x="36" y="85"/>
                  </a:lnTo>
                  <a:lnTo>
                    <a:pt x="37" y="85"/>
                  </a:lnTo>
                  <a:lnTo>
                    <a:pt x="37" y="85"/>
                  </a:lnTo>
                  <a:lnTo>
                    <a:pt x="38" y="85"/>
                  </a:lnTo>
                  <a:lnTo>
                    <a:pt x="38" y="86"/>
                  </a:lnTo>
                  <a:lnTo>
                    <a:pt x="39" y="86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41" y="86"/>
                  </a:lnTo>
                  <a:lnTo>
                    <a:pt x="42" y="86"/>
                  </a:lnTo>
                  <a:lnTo>
                    <a:pt x="43" y="85"/>
                  </a:lnTo>
                  <a:lnTo>
                    <a:pt x="44" y="85"/>
                  </a:lnTo>
                  <a:lnTo>
                    <a:pt x="45" y="85"/>
                  </a:lnTo>
                  <a:lnTo>
                    <a:pt x="46" y="85"/>
                  </a:lnTo>
                  <a:lnTo>
                    <a:pt x="47" y="85"/>
                  </a:lnTo>
                  <a:lnTo>
                    <a:pt x="48" y="84"/>
                  </a:lnTo>
                  <a:lnTo>
                    <a:pt x="49" y="84"/>
                  </a:lnTo>
                  <a:lnTo>
                    <a:pt x="49" y="83"/>
                  </a:lnTo>
                  <a:lnTo>
                    <a:pt x="50" y="83"/>
                  </a:lnTo>
                  <a:lnTo>
                    <a:pt x="51" y="82"/>
                  </a:lnTo>
                  <a:lnTo>
                    <a:pt x="52" y="82"/>
                  </a:lnTo>
                  <a:lnTo>
                    <a:pt x="53" y="81"/>
                  </a:lnTo>
                  <a:lnTo>
                    <a:pt x="53" y="80"/>
                  </a:lnTo>
                  <a:lnTo>
                    <a:pt x="54" y="80"/>
                  </a:lnTo>
                  <a:lnTo>
                    <a:pt x="55" y="79"/>
                  </a:lnTo>
                  <a:lnTo>
                    <a:pt x="55" y="78"/>
                  </a:lnTo>
                  <a:lnTo>
                    <a:pt x="56" y="77"/>
                  </a:lnTo>
                  <a:lnTo>
                    <a:pt x="56" y="76"/>
                  </a:lnTo>
                  <a:lnTo>
                    <a:pt x="57" y="76"/>
                  </a:lnTo>
                  <a:lnTo>
                    <a:pt x="57" y="75"/>
                  </a:lnTo>
                  <a:lnTo>
                    <a:pt x="58" y="74"/>
                  </a:lnTo>
                  <a:lnTo>
                    <a:pt x="58" y="73"/>
                  </a:lnTo>
                  <a:lnTo>
                    <a:pt x="58" y="72"/>
                  </a:lnTo>
                  <a:lnTo>
                    <a:pt x="59" y="71"/>
                  </a:lnTo>
                  <a:lnTo>
                    <a:pt x="59" y="70"/>
                  </a:lnTo>
                  <a:lnTo>
                    <a:pt x="59" y="69"/>
                  </a:lnTo>
                  <a:lnTo>
                    <a:pt x="59" y="67"/>
                  </a:lnTo>
                  <a:lnTo>
                    <a:pt x="59" y="66"/>
                  </a:lnTo>
                  <a:lnTo>
                    <a:pt x="59" y="65"/>
                  </a:lnTo>
                  <a:lnTo>
                    <a:pt x="59" y="64"/>
                  </a:lnTo>
                  <a:lnTo>
                    <a:pt x="59" y="57"/>
                  </a:lnTo>
                  <a:lnTo>
                    <a:pt x="62" y="106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8329680" y="6418440"/>
              <a:ext cx="149040" cy="174600"/>
            </a:xfrm>
            <a:custGeom>
              <a:avLst/>
              <a:gdLst/>
              <a:ahLst/>
              <a:rect l="l" t="t" r="r" b="b"/>
              <a:pathLst>
                <a:path w="94" h="110">
                  <a:moveTo>
                    <a:pt x="63" y="106"/>
                  </a:moveTo>
                  <a:lnTo>
                    <a:pt x="63" y="106"/>
                  </a:lnTo>
                  <a:lnTo>
                    <a:pt x="63" y="105"/>
                  </a:lnTo>
                  <a:lnTo>
                    <a:pt x="63" y="105"/>
                  </a:lnTo>
                  <a:lnTo>
                    <a:pt x="63" y="104"/>
                  </a:lnTo>
                  <a:lnTo>
                    <a:pt x="63" y="104"/>
                  </a:lnTo>
                  <a:lnTo>
                    <a:pt x="63" y="103"/>
                  </a:lnTo>
                  <a:lnTo>
                    <a:pt x="63" y="103"/>
                  </a:lnTo>
                  <a:lnTo>
                    <a:pt x="63" y="102"/>
                  </a:lnTo>
                  <a:lnTo>
                    <a:pt x="63" y="102"/>
                  </a:lnTo>
                  <a:lnTo>
                    <a:pt x="63" y="102"/>
                  </a:lnTo>
                  <a:lnTo>
                    <a:pt x="63" y="101"/>
                  </a:lnTo>
                  <a:lnTo>
                    <a:pt x="63" y="100"/>
                  </a:lnTo>
                  <a:lnTo>
                    <a:pt x="63" y="100"/>
                  </a:lnTo>
                  <a:lnTo>
                    <a:pt x="63" y="100"/>
                  </a:lnTo>
                  <a:lnTo>
                    <a:pt x="63" y="99"/>
                  </a:lnTo>
                  <a:lnTo>
                    <a:pt x="63" y="99"/>
                  </a:lnTo>
                  <a:lnTo>
                    <a:pt x="63" y="98"/>
                  </a:lnTo>
                  <a:lnTo>
                    <a:pt x="63" y="98"/>
                  </a:lnTo>
                  <a:lnTo>
                    <a:pt x="63" y="97"/>
                  </a:lnTo>
                  <a:lnTo>
                    <a:pt x="63" y="97"/>
                  </a:lnTo>
                  <a:lnTo>
                    <a:pt x="63" y="96"/>
                  </a:lnTo>
                  <a:lnTo>
                    <a:pt x="63" y="96"/>
                  </a:lnTo>
                  <a:lnTo>
                    <a:pt x="63" y="95"/>
                  </a:lnTo>
                  <a:lnTo>
                    <a:pt x="63" y="95"/>
                  </a:lnTo>
                  <a:lnTo>
                    <a:pt x="63" y="94"/>
                  </a:lnTo>
                  <a:lnTo>
                    <a:pt x="63" y="94"/>
                  </a:lnTo>
                  <a:lnTo>
                    <a:pt x="63" y="93"/>
                  </a:lnTo>
                  <a:lnTo>
                    <a:pt x="63" y="93"/>
                  </a:lnTo>
                  <a:lnTo>
                    <a:pt x="63" y="92"/>
                  </a:lnTo>
                  <a:lnTo>
                    <a:pt x="64" y="92"/>
                  </a:lnTo>
                  <a:lnTo>
                    <a:pt x="64" y="91"/>
                  </a:lnTo>
                  <a:lnTo>
                    <a:pt x="64" y="91"/>
                  </a:lnTo>
                  <a:lnTo>
                    <a:pt x="63" y="91"/>
                  </a:lnTo>
                  <a:lnTo>
                    <a:pt x="63" y="92"/>
                  </a:lnTo>
                  <a:lnTo>
                    <a:pt x="62" y="93"/>
                  </a:lnTo>
                  <a:lnTo>
                    <a:pt x="62" y="94"/>
                  </a:lnTo>
                  <a:lnTo>
                    <a:pt x="61" y="95"/>
                  </a:lnTo>
                  <a:lnTo>
                    <a:pt x="60" y="96"/>
                  </a:lnTo>
                  <a:lnTo>
                    <a:pt x="60" y="97"/>
                  </a:lnTo>
                  <a:lnTo>
                    <a:pt x="59" y="97"/>
                  </a:lnTo>
                  <a:lnTo>
                    <a:pt x="58" y="98"/>
                  </a:lnTo>
                  <a:lnTo>
                    <a:pt x="57" y="99"/>
                  </a:lnTo>
                  <a:lnTo>
                    <a:pt x="57" y="100"/>
                  </a:lnTo>
                  <a:lnTo>
                    <a:pt x="56" y="100"/>
                  </a:lnTo>
                  <a:lnTo>
                    <a:pt x="55" y="101"/>
                  </a:lnTo>
                  <a:lnTo>
                    <a:pt x="54" y="102"/>
                  </a:lnTo>
                  <a:lnTo>
                    <a:pt x="53" y="102"/>
                  </a:lnTo>
                  <a:lnTo>
                    <a:pt x="51" y="103"/>
                  </a:lnTo>
                  <a:lnTo>
                    <a:pt x="51" y="104"/>
                  </a:lnTo>
                  <a:lnTo>
                    <a:pt x="50" y="104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46" y="106"/>
                  </a:lnTo>
                  <a:lnTo>
                    <a:pt x="45" y="106"/>
                  </a:lnTo>
                  <a:lnTo>
                    <a:pt x="44" y="107"/>
                  </a:lnTo>
                  <a:lnTo>
                    <a:pt x="42" y="107"/>
                  </a:lnTo>
                  <a:lnTo>
                    <a:pt x="41" y="107"/>
                  </a:lnTo>
                  <a:lnTo>
                    <a:pt x="40" y="107"/>
                  </a:lnTo>
                  <a:lnTo>
                    <a:pt x="39" y="108"/>
                  </a:lnTo>
                  <a:lnTo>
                    <a:pt x="37" y="108"/>
                  </a:lnTo>
                  <a:lnTo>
                    <a:pt x="36" y="108"/>
                  </a:lnTo>
                  <a:lnTo>
                    <a:pt x="35" y="108"/>
                  </a:lnTo>
                  <a:lnTo>
                    <a:pt x="33" y="109"/>
                  </a:lnTo>
                  <a:lnTo>
                    <a:pt x="32" y="109"/>
                  </a:lnTo>
                  <a:lnTo>
                    <a:pt x="31" y="109"/>
                  </a:lnTo>
                  <a:lnTo>
                    <a:pt x="29" y="109"/>
                  </a:lnTo>
                  <a:lnTo>
                    <a:pt x="27" y="108"/>
                  </a:lnTo>
                  <a:lnTo>
                    <a:pt x="25" y="108"/>
                  </a:lnTo>
                  <a:lnTo>
                    <a:pt x="24" y="108"/>
                  </a:lnTo>
                  <a:lnTo>
                    <a:pt x="22" y="107"/>
                  </a:lnTo>
                  <a:lnTo>
                    <a:pt x="20" y="107"/>
                  </a:lnTo>
                  <a:lnTo>
                    <a:pt x="19" y="107"/>
                  </a:lnTo>
                  <a:lnTo>
                    <a:pt x="17" y="106"/>
                  </a:lnTo>
                  <a:lnTo>
                    <a:pt x="16" y="105"/>
                  </a:lnTo>
                  <a:lnTo>
                    <a:pt x="14" y="105"/>
                  </a:lnTo>
                  <a:lnTo>
                    <a:pt x="13" y="104"/>
                  </a:lnTo>
                  <a:lnTo>
                    <a:pt x="12" y="104"/>
                  </a:lnTo>
                  <a:lnTo>
                    <a:pt x="10" y="103"/>
                  </a:lnTo>
                  <a:lnTo>
                    <a:pt x="10" y="102"/>
                  </a:lnTo>
                  <a:lnTo>
                    <a:pt x="8" y="101"/>
                  </a:lnTo>
                  <a:lnTo>
                    <a:pt x="7" y="100"/>
                  </a:lnTo>
                  <a:lnTo>
                    <a:pt x="6" y="99"/>
                  </a:lnTo>
                  <a:lnTo>
                    <a:pt x="5" y="98"/>
                  </a:lnTo>
                  <a:lnTo>
                    <a:pt x="5" y="97"/>
                  </a:lnTo>
                  <a:lnTo>
                    <a:pt x="4" y="95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1"/>
                  </a:lnTo>
                  <a:lnTo>
                    <a:pt x="1" y="90"/>
                  </a:lnTo>
                  <a:lnTo>
                    <a:pt x="1" y="89"/>
                  </a:lnTo>
                  <a:lnTo>
                    <a:pt x="0" y="88"/>
                  </a:lnTo>
                  <a:lnTo>
                    <a:pt x="0" y="86"/>
                  </a:lnTo>
                  <a:lnTo>
                    <a:pt x="0" y="85"/>
                  </a:lnTo>
                  <a:lnTo>
                    <a:pt x="0" y="83"/>
                  </a:lnTo>
                  <a:lnTo>
                    <a:pt x="0" y="82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0" y="76"/>
                  </a:lnTo>
                  <a:lnTo>
                    <a:pt x="0" y="74"/>
                  </a:lnTo>
                  <a:lnTo>
                    <a:pt x="0" y="71"/>
                  </a:lnTo>
                  <a:lnTo>
                    <a:pt x="1" y="69"/>
                  </a:lnTo>
                  <a:lnTo>
                    <a:pt x="1" y="67"/>
                  </a:lnTo>
                  <a:lnTo>
                    <a:pt x="2" y="65"/>
                  </a:lnTo>
                  <a:lnTo>
                    <a:pt x="3" y="63"/>
                  </a:lnTo>
                  <a:lnTo>
                    <a:pt x="4" y="61"/>
                  </a:lnTo>
                  <a:lnTo>
                    <a:pt x="5" y="59"/>
                  </a:lnTo>
                  <a:lnTo>
                    <a:pt x="6" y="57"/>
                  </a:lnTo>
                  <a:lnTo>
                    <a:pt x="8" y="56"/>
                  </a:lnTo>
                  <a:lnTo>
                    <a:pt x="9" y="54"/>
                  </a:lnTo>
                  <a:lnTo>
                    <a:pt x="11" y="53"/>
                  </a:lnTo>
                  <a:lnTo>
                    <a:pt x="13" y="51"/>
                  </a:lnTo>
                  <a:lnTo>
                    <a:pt x="14" y="50"/>
                  </a:lnTo>
                  <a:lnTo>
                    <a:pt x="16" y="48"/>
                  </a:lnTo>
                  <a:lnTo>
                    <a:pt x="19" y="47"/>
                  </a:lnTo>
                  <a:lnTo>
                    <a:pt x="21" y="46"/>
                  </a:lnTo>
                  <a:lnTo>
                    <a:pt x="23" y="45"/>
                  </a:lnTo>
                  <a:lnTo>
                    <a:pt x="25" y="44"/>
                  </a:lnTo>
                  <a:lnTo>
                    <a:pt x="28" y="43"/>
                  </a:lnTo>
                  <a:lnTo>
                    <a:pt x="30" y="43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9" y="40"/>
                  </a:lnTo>
                  <a:lnTo>
                    <a:pt x="42" y="40"/>
                  </a:lnTo>
                  <a:lnTo>
                    <a:pt x="44" y="39"/>
                  </a:lnTo>
                  <a:lnTo>
                    <a:pt x="48" y="39"/>
                  </a:lnTo>
                  <a:lnTo>
                    <a:pt x="51" y="39"/>
                  </a:lnTo>
                  <a:lnTo>
                    <a:pt x="54" y="39"/>
                  </a:lnTo>
                  <a:lnTo>
                    <a:pt x="57" y="38"/>
                  </a:lnTo>
                  <a:lnTo>
                    <a:pt x="60" y="38"/>
                  </a:lnTo>
                  <a:lnTo>
                    <a:pt x="60" y="34"/>
                  </a:lnTo>
                  <a:lnTo>
                    <a:pt x="60" y="34"/>
                  </a:lnTo>
                  <a:lnTo>
                    <a:pt x="60" y="33"/>
                  </a:lnTo>
                  <a:lnTo>
                    <a:pt x="60" y="33"/>
                  </a:lnTo>
                  <a:lnTo>
                    <a:pt x="60" y="32"/>
                  </a:lnTo>
                  <a:lnTo>
                    <a:pt x="60" y="31"/>
                  </a:lnTo>
                  <a:lnTo>
                    <a:pt x="60" y="31"/>
                  </a:lnTo>
                  <a:lnTo>
                    <a:pt x="60" y="30"/>
                  </a:lnTo>
                  <a:lnTo>
                    <a:pt x="60" y="29"/>
                  </a:lnTo>
                  <a:lnTo>
                    <a:pt x="59" y="29"/>
                  </a:lnTo>
                  <a:lnTo>
                    <a:pt x="59" y="28"/>
                  </a:lnTo>
                  <a:lnTo>
                    <a:pt x="59" y="28"/>
                  </a:lnTo>
                  <a:lnTo>
                    <a:pt x="58" y="27"/>
                  </a:lnTo>
                  <a:lnTo>
                    <a:pt x="58" y="27"/>
                  </a:lnTo>
                  <a:lnTo>
                    <a:pt x="57" y="26"/>
                  </a:lnTo>
                  <a:lnTo>
                    <a:pt x="57" y="26"/>
                  </a:lnTo>
                  <a:lnTo>
                    <a:pt x="56" y="25"/>
                  </a:lnTo>
                  <a:lnTo>
                    <a:pt x="56" y="25"/>
                  </a:lnTo>
                  <a:lnTo>
                    <a:pt x="55" y="24"/>
                  </a:lnTo>
                  <a:lnTo>
                    <a:pt x="54" y="24"/>
                  </a:lnTo>
                  <a:lnTo>
                    <a:pt x="53" y="24"/>
                  </a:lnTo>
                  <a:lnTo>
                    <a:pt x="53" y="24"/>
                  </a:lnTo>
                  <a:lnTo>
                    <a:pt x="52" y="23"/>
                  </a:lnTo>
                  <a:lnTo>
                    <a:pt x="51" y="23"/>
                  </a:lnTo>
                  <a:lnTo>
                    <a:pt x="50" y="23"/>
                  </a:lnTo>
                  <a:lnTo>
                    <a:pt x="50" y="22"/>
                  </a:lnTo>
                  <a:lnTo>
                    <a:pt x="48" y="22"/>
                  </a:lnTo>
                  <a:lnTo>
                    <a:pt x="48" y="22"/>
                  </a:lnTo>
                  <a:lnTo>
                    <a:pt x="47" y="22"/>
                  </a:lnTo>
                  <a:lnTo>
                    <a:pt x="45" y="22"/>
                  </a:lnTo>
                  <a:lnTo>
                    <a:pt x="44" y="22"/>
                  </a:lnTo>
                  <a:lnTo>
                    <a:pt x="43" y="22"/>
                  </a:lnTo>
                  <a:lnTo>
                    <a:pt x="42" y="22"/>
                  </a:lnTo>
                  <a:lnTo>
                    <a:pt x="41" y="22"/>
                  </a:lnTo>
                  <a:lnTo>
                    <a:pt x="40" y="22"/>
                  </a:lnTo>
                  <a:lnTo>
                    <a:pt x="39" y="22"/>
                  </a:lnTo>
                  <a:lnTo>
                    <a:pt x="38" y="22"/>
                  </a:lnTo>
                  <a:lnTo>
                    <a:pt x="37" y="22"/>
                  </a:lnTo>
                  <a:lnTo>
                    <a:pt x="36" y="22"/>
                  </a:lnTo>
                  <a:lnTo>
                    <a:pt x="35" y="22"/>
                  </a:lnTo>
                  <a:lnTo>
                    <a:pt x="34" y="22"/>
                  </a:lnTo>
                  <a:lnTo>
                    <a:pt x="33" y="22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8" y="23"/>
                  </a:lnTo>
                  <a:lnTo>
                    <a:pt x="27" y="23"/>
                  </a:lnTo>
                  <a:lnTo>
                    <a:pt x="26" y="24"/>
                  </a:lnTo>
                  <a:lnTo>
                    <a:pt x="25" y="24"/>
                  </a:lnTo>
                  <a:lnTo>
                    <a:pt x="24" y="24"/>
                  </a:lnTo>
                  <a:lnTo>
                    <a:pt x="23" y="24"/>
                  </a:lnTo>
                  <a:lnTo>
                    <a:pt x="22" y="25"/>
                  </a:lnTo>
                  <a:lnTo>
                    <a:pt x="21" y="25"/>
                  </a:lnTo>
                  <a:lnTo>
                    <a:pt x="20" y="25"/>
                  </a:lnTo>
                  <a:lnTo>
                    <a:pt x="19" y="25"/>
                  </a:lnTo>
                  <a:lnTo>
                    <a:pt x="18" y="26"/>
                  </a:lnTo>
                  <a:lnTo>
                    <a:pt x="17" y="26"/>
                  </a:lnTo>
                  <a:lnTo>
                    <a:pt x="16" y="27"/>
                  </a:lnTo>
                  <a:lnTo>
                    <a:pt x="15" y="27"/>
                  </a:lnTo>
                  <a:lnTo>
                    <a:pt x="14" y="27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12" y="29"/>
                  </a:lnTo>
                  <a:lnTo>
                    <a:pt x="11" y="29"/>
                  </a:lnTo>
                  <a:lnTo>
                    <a:pt x="8" y="7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1" y="5"/>
                  </a:lnTo>
                  <a:lnTo>
                    <a:pt x="12" y="5"/>
                  </a:lnTo>
                  <a:lnTo>
                    <a:pt x="14" y="5"/>
                  </a:lnTo>
                  <a:lnTo>
                    <a:pt x="15" y="5"/>
                  </a:lnTo>
                  <a:lnTo>
                    <a:pt x="16" y="4"/>
                  </a:lnTo>
                  <a:lnTo>
                    <a:pt x="17" y="4"/>
                  </a:lnTo>
                  <a:lnTo>
                    <a:pt x="18" y="3"/>
                  </a:lnTo>
                  <a:lnTo>
                    <a:pt x="19" y="3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3" y="3"/>
                  </a:lnTo>
                  <a:lnTo>
                    <a:pt x="24" y="2"/>
                  </a:lnTo>
                  <a:lnTo>
                    <a:pt x="25" y="2"/>
                  </a:lnTo>
                  <a:lnTo>
                    <a:pt x="26" y="2"/>
                  </a:lnTo>
                  <a:lnTo>
                    <a:pt x="28" y="2"/>
                  </a:lnTo>
                  <a:lnTo>
                    <a:pt x="29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3" y="1"/>
                  </a:lnTo>
                  <a:lnTo>
                    <a:pt x="34" y="0"/>
                  </a:lnTo>
                  <a:lnTo>
                    <a:pt x="35" y="0"/>
                  </a:lnTo>
                  <a:lnTo>
                    <a:pt x="37" y="0"/>
                  </a:lnTo>
                  <a:lnTo>
                    <a:pt x="38" y="0"/>
                  </a:lnTo>
                  <a:lnTo>
                    <a:pt x="39" y="0"/>
                  </a:lnTo>
                  <a:lnTo>
                    <a:pt x="41" y="0"/>
                  </a:lnTo>
                  <a:lnTo>
                    <a:pt x="42" y="0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50" y="0"/>
                  </a:lnTo>
                  <a:lnTo>
                    <a:pt x="53" y="0"/>
                  </a:lnTo>
                  <a:lnTo>
                    <a:pt x="56" y="0"/>
                  </a:lnTo>
                  <a:lnTo>
                    <a:pt x="59" y="0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2"/>
                  </a:lnTo>
                  <a:lnTo>
                    <a:pt x="69" y="3"/>
                  </a:lnTo>
                  <a:lnTo>
                    <a:pt x="71" y="3"/>
                  </a:lnTo>
                  <a:lnTo>
                    <a:pt x="73" y="4"/>
                  </a:lnTo>
                  <a:lnTo>
                    <a:pt x="75" y="5"/>
                  </a:lnTo>
                  <a:lnTo>
                    <a:pt x="77" y="6"/>
                  </a:lnTo>
                  <a:lnTo>
                    <a:pt x="79" y="7"/>
                  </a:lnTo>
                  <a:lnTo>
                    <a:pt x="80" y="8"/>
                  </a:lnTo>
                  <a:lnTo>
                    <a:pt x="81" y="10"/>
                  </a:lnTo>
                  <a:lnTo>
                    <a:pt x="83" y="11"/>
                  </a:lnTo>
                  <a:lnTo>
                    <a:pt x="84" y="12"/>
                  </a:lnTo>
                  <a:lnTo>
                    <a:pt x="85" y="14"/>
                  </a:lnTo>
                  <a:lnTo>
                    <a:pt x="86" y="15"/>
                  </a:lnTo>
                  <a:lnTo>
                    <a:pt x="87" y="17"/>
                  </a:lnTo>
                  <a:lnTo>
                    <a:pt x="88" y="19"/>
                  </a:lnTo>
                  <a:lnTo>
                    <a:pt x="89" y="20"/>
                  </a:lnTo>
                  <a:lnTo>
                    <a:pt x="89" y="22"/>
                  </a:lnTo>
                  <a:lnTo>
                    <a:pt x="90" y="24"/>
                  </a:lnTo>
                  <a:lnTo>
                    <a:pt x="91" y="25"/>
                  </a:lnTo>
                  <a:lnTo>
                    <a:pt x="91" y="28"/>
                  </a:lnTo>
                  <a:lnTo>
                    <a:pt x="91" y="29"/>
                  </a:lnTo>
                  <a:lnTo>
                    <a:pt x="92" y="31"/>
                  </a:lnTo>
                  <a:lnTo>
                    <a:pt x="92" y="33"/>
                  </a:lnTo>
                  <a:lnTo>
                    <a:pt x="92" y="35"/>
                  </a:lnTo>
                  <a:lnTo>
                    <a:pt x="92" y="38"/>
                  </a:lnTo>
                  <a:lnTo>
                    <a:pt x="92" y="40"/>
                  </a:lnTo>
                  <a:lnTo>
                    <a:pt x="92" y="77"/>
                  </a:lnTo>
                  <a:lnTo>
                    <a:pt x="92" y="78"/>
                  </a:lnTo>
                  <a:lnTo>
                    <a:pt x="92" y="79"/>
                  </a:lnTo>
                  <a:lnTo>
                    <a:pt x="92" y="79"/>
                  </a:lnTo>
                  <a:lnTo>
                    <a:pt x="92" y="80"/>
                  </a:lnTo>
                  <a:lnTo>
                    <a:pt x="92" y="81"/>
                  </a:lnTo>
                  <a:lnTo>
                    <a:pt x="92" y="82"/>
                  </a:lnTo>
                  <a:lnTo>
                    <a:pt x="92" y="83"/>
                  </a:lnTo>
                  <a:lnTo>
                    <a:pt x="92" y="83"/>
                  </a:lnTo>
                  <a:lnTo>
                    <a:pt x="92" y="85"/>
                  </a:lnTo>
                  <a:lnTo>
                    <a:pt x="92" y="85"/>
                  </a:lnTo>
                  <a:lnTo>
                    <a:pt x="92" y="86"/>
                  </a:lnTo>
                  <a:lnTo>
                    <a:pt x="92" y="87"/>
                  </a:lnTo>
                  <a:lnTo>
                    <a:pt x="92" y="88"/>
                  </a:lnTo>
                  <a:lnTo>
                    <a:pt x="92" y="89"/>
                  </a:lnTo>
                  <a:lnTo>
                    <a:pt x="92" y="90"/>
                  </a:lnTo>
                  <a:lnTo>
                    <a:pt x="92" y="91"/>
                  </a:lnTo>
                  <a:lnTo>
                    <a:pt x="92" y="92"/>
                  </a:lnTo>
                  <a:lnTo>
                    <a:pt x="93" y="93"/>
                  </a:lnTo>
                  <a:lnTo>
                    <a:pt x="93" y="94"/>
                  </a:lnTo>
                  <a:lnTo>
                    <a:pt x="93" y="95"/>
                  </a:lnTo>
                  <a:lnTo>
                    <a:pt x="93" y="96"/>
                  </a:lnTo>
                  <a:lnTo>
                    <a:pt x="93" y="97"/>
                  </a:lnTo>
                  <a:lnTo>
                    <a:pt x="93" y="98"/>
                  </a:lnTo>
                  <a:lnTo>
                    <a:pt x="93" y="99"/>
                  </a:lnTo>
                  <a:lnTo>
                    <a:pt x="93" y="100"/>
                  </a:lnTo>
                  <a:lnTo>
                    <a:pt x="93" y="101"/>
                  </a:lnTo>
                  <a:lnTo>
                    <a:pt x="93" y="102"/>
                  </a:lnTo>
                  <a:lnTo>
                    <a:pt x="93" y="102"/>
                  </a:lnTo>
                  <a:lnTo>
                    <a:pt x="93" y="104"/>
                  </a:lnTo>
                  <a:lnTo>
                    <a:pt x="93" y="104"/>
                  </a:lnTo>
                  <a:lnTo>
                    <a:pt x="93" y="105"/>
                  </a:lnTo>
                  <a:lnTo>
                    <a:pt x="93" y="106"/>
                  </a:lnTo>
                  <a:lnTo>
                    <a:pt x="63" y="106"/>
                  </a:lnTo>
                  <a:lnTo>
                    <a:pt x="60" y="57"/>
                  </a:lnTo>
                  <a:lnTo>
                    <a:pt x="59" y="57"/>
                  </a:lnTo>
                  <a:lnTo>
                    <a:pt x="56" y="57"/>
                  </a:lnTo>
                  <a:lnTo>
                    <a:pt x="54" y="57"/>
                  </a:lnTo>
                  <a:lnTo>
                    <a:pt x="52" y="57"/>
                  </a:lnTo>
                  <a:lnTo>
                    <a:pt x="51" y="58"/>
                  </a:lnTo>
                  <a:lnTo>
                    <a:pt x="49" y="58"/>
                  </a:lnTo>
                  <a:lnTo>
                    <a:pt x="47" y="58"/>
                  </a:lnTo>
                  <a:lnTo>
                    <a:pt x="46" y="59"/>
                  </a:lnTo>
                  <a:lnTo>
                    <a:pt x="44" y="59"/>
                  </a:lnTo>
                  <a:lnTo>
                    <a:pt x="43" y="60"/>
                  </a:lnTo>
                  <a:lnTo>
                    <a:pt x="42" y="60"/>
                  </a:lnTo>
                  <a:lnTo>
                    <a:pt x="41" y="60"/>
                  </a:lnTo>
                  <a:lnTo>
                    <a:pt x="39" y="61"/>
                  </a:lnTo>
                  <a:lnTo>
                    <a:pt x="38" y="62"/>
                  </a:lnTo>
                  <a:lnTo>
                    <a:pt x="37" y="62"/>
                  </a:lnTo>
                  <a:lnTo>
                    <a:pt x="36" y="63"/>
                  </a:lnTo>
                  <a:lnTo>
                    <a:pt x="35" y="64"/>
                  </a:lnTo>
                  <a:lnTo>
                    <a:pt x="35" y="64"/>
                  </a:lnTo>
                  <a:lnTo>
                    <a:pt x="34" y="65"/>
                  </a:lnTo>
                  <a:lnTo>
                    <a:pt x="33" y="65"/>
                  </a:lnTo>
                  <a:lnTo>
                    <a:pt x="33" y="66"/>
                  </a:lnTo>
                  <a:lnTo>
                    <a:pt x="32" y="67"/>
                  </a:lnTo>
                  <a:lnTo>
                    <a:pt x="32" y="68"/>
                  </a:lnTo>
                  <a:lnTo>
                    <a:pt x="32" y="69"/>
                  </a:lnTo>
                  <a:lnTo>
                    <a:pt x="31" y="69"/>
                  </a:lnTo>
                  <a:lnTo>
                    <a:pt x="31" y="71"/>
                  </a:lnTo>
                  <a:lnTo>
                    <a:pt x="31" y="71"/>
                  </a:lnTo>
                  <a:lnTo>
                    <a:pt x="30" y="72"/>
                  </a:lnTo>
                  <a:lnTo>
                    <a:pt x="30" y="73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0" y="75"/>
                  </a:lnTo>
                  <a:lnTo>
                    <a:pt x="30" y="76"/>
                  </a:lnTo>
                  <a:lnTo>
                    <a:pt x="30" y="76"/>
                  </a:lnTo>
                  <a:lnTo>
                    <a:pt x="30" y="77"/>
                  </a:lnTo>
                  <a:lnTo>
                    <a:pt x="30" y="77"/>
                  </a:lnTo>
                  <a:lnTo>
                    <a:pt x="30" y="78"/>
                  </a:lnTo>
                  <a:lnTo>
                    <a:pt x="31" y="78"/>
                  </a:lnTo>
                  <a:lnTo>
                    <a:pt x="31" y="79"/>
                  </a:lnTo>
                  <a:lnTo>
                    <a:pt x="31" y="79"/>
                  </a:lnTo>
                  <a:lnTo>
                    <a:pt x="31" y="80"/>
                  </a:lnTo>
                  <a:lnTo>
                    <a:pt x="31" y="80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3" y="82"/>
                  </a:lnTo>
                  <a:lnTo>
                    <a:pt x="33" y="83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4" y="84"/>
                  </a:lnTo>
                  <a:lnTo>
                    <a:pt x="35" y="84"/>
                  </a:lnTo>
                  <a:lnTo>
                    <a:pt x="35" y="84"/>
                  </a:lnTo>
                  <a:lnTo>
                    <a:pt x="35" y="85"/>
                  </a:lnTo>
                  <a:lnTo>
                    <a:pt x="36" y="85"/>
                  </a:lnTo>
                  <a:lnTo>
                    <a:pt x="36" y="85"/>
                  </a:lnTo>
                  <a:lnTo>
                    <a:pt x="37" y="85"/>
                  </a:lnTo>
                  <a:lnTo>
                    <a:pt x="37" y="85"/>
                  </a:lnTo>
                  <a:lnTo>
                    <a:pt x="38" y="85"/>
                  </a:lnTo>
                  <a:lnTo>
                    <a:pt x="39" y="85"/>
                  </a:lnTo>
                  <a:lnTo>
                    <a:pt x="39" y="86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41" y="86"/>
                  </a:lnTo>
                  <a:lnTo>
                    <a:pt x="42" y="86"/>
                  </a:lnTo>
                  <a:lnTo>
                    <a:pt x="43" y="86"/>
                  </a:lnTo>
                  <a:lnTo>
                    <a:pt x="44" y="85"/>
                  </a:lnTo>
                  <a:lnTo>
                    <a:pt x="45" y="85"/>
                  </a:lnTo>
                  <a:lnTo>
                    <a:pt x="46" y="85"/>
                  </a:lnTo>
                  <a:lnTo>
                    <a:pt x="47" y="85"/>
                  </a:lnTo>
                  <a:lnTo>
                    <a:pt x="48" y="85"/>
                  </a:lnTo>
                  <a:lnTo>
                    <a:pt x="49" y="84"/>
                  </a:lnTo>
                  <a:lnTo>
                    <a:pt x="50" y="84"/>
                  </a:lnTo>
                  <a:lnTo>
                    <a:pt x="50" y="83"/>
                  </a:lnTo>
                  <a:lnTo>
                    <a:pt x="51" y="83"/>
                  </a:lnTo>
                  <a:lnTo>
                    <a:pt x="52" y="82"/>
                  </a:lnTo>
                  <a:lnTo>
                    <a:pt x="53" y="82"/>
                  </a:lnTo>
                  <a:lnTo>
                    <a:pt x="53" y="81"/>
                  </a:lnTo>
                  <a:lnTo>
                    <a:pt x="54" y="80"/>
                  </a:lnTo>
                  <a:lnTo>
                    <a:pt x="55" y="80"/>
                  </a:lnTo>
                  <a:lnTo>
                    <a:pt x="56" y="79"/>
                  </a:lnTo>
                  <a:lnTo>
                    <a:pt x="56" y="78"/>
                  </a:lnTo>
                  <a:lnTo>
                    <a:pt x="57" y="77"/>
                  </a:lnTo>
                  <a:lnTo>
                    <a:pt x="57" y="76"/>
                  </a:lnTo>
                  <a:lnTo>
                    <a:pt x="58" y="76"/>
                  </a:lnTo>
                  <a:lnTo>
                    <a:pt x="58" y="75"/>
                  </a:lnTo>
                  <a:lnTo>
                    <a:pt x="59" y="74"/>
                  </a:lnTo>
                  <a:lnTo>
                    <a:pt x="59" y="73"/>
                  </a:lnTo>
                  <a:lnTo>
                    <a:pt x="59" y="72"/>
                  </a:lnTo>
                  <a:lnTo>
                    <a:pt x="60" y="71"/>
                  </a:lnTo>
                  <a:lnTo>
                    <a:pt x="60" y="70"/>
                  </a:lnTo>
                  <a:lnTo>
                    <a:pt x="60" y="69"/>
                  </a:lnTo>
                  <a:lnTo>
                    <a:pt x="60" y="67"/>
                  </a:lnTo>
                  <a:lnTo>
                    <a:pt x="60" y="66"/>
                  </a:lnTo>
                  <a:lnTo>
                    <a:pt x="60" y="65"/>
                  </a:lnTo>
                  <a:lnTo>
                    <a:pt x="60" y="64"/>
                  </a:lnTo>
                  <a:lnTo>
                    <a:pt x="60" y="57"/>
                  </a:lnTo>
                  <a:lnTo>
                    <a:pt x="63" y="106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7607160" y="6419880"/>
              <a:ext cx="152640" cy="171360"/>
            </a:xfrm>
            <a:custGeom>
              <a:avLst/>
              <a:gdLst/>
              <a:ahLst/>
              <a:rect l="l" t="t" r="r" b="b"/>
              <a:pathLst>
                <a:path w="96" h="108">
                  <a:moveTo>
                    <a:pt x="62" y="107"/>
                  </a:moveTo>
                  <a:lnTo>
                    <a:pt x="62" y="39"/>
                  </a:lnTo>
                  <a:lnTo>
                    <a:pt x="62" y="38"/>
                  </a:lnTo>
                  <a:lnTo>
                    <a:pt x="62" y="37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2" y="35"/>
                  </a:lnTo>
                  <a:lnTo>
                    <a:pt x="62" y="34"/>
                  </a:lnTo>
                  <a:lnTo>
                    <a:pt x="62" y="33"/>
                  </a:lnTo>
                  <a:lnTo>
                    <a:pt x="62" y="33"/>
                  </a:lnTo>
                  <a:lnTo>
                    <a:pt x="62" y="32"/>
                  </a:lnTo>
                  <a:lnTo>
                    <a:pt x="61" y="32"/>
                  </a:lnTo>
                  <a:lnTo>
                    <a:pt x="61" y="31"/>
                  </a:lnTo>
                  <a:lnTo>
                    <a:pt x="61" y="31"/>
                  </a:lnTo>
                  <a:lnTo>
                    <a:pt x="60" y="30"/>
                  </a:lnTo>
                  <a:lnTo>
                    <a:pt x="60" y="29"/>
                  </a:lnTo>
                  <a:lnTo>
                    <a:pt x="59" y="29"/>
                  </a:lnTo>
                  <a:lnTo>
                    <a:pt x="59" y="29"/>
                  </a:lnTo>
                  <a:lnTo>
                    <a:pt x="59" y="28"/>
                  </a:lnTo>
                  <a:lnTo>
                    <a:pt x="59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7" y="27"/>
                  </a:lnTo>
                  <a:lnTo>
                    <a:pt x="57" y="27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5" y="26"/>
                  </a:lnTo>
                  <a:lnTo>
                    <a:pt x="55" y="26"/>
                  </a:lnTo>
                  <a:lnTo>
                    <a:pt x="54" y="26"/>
                  </a:lnTo>
                  <a:lnTo>
                    <a:pt x="54" y="26"/>
                  </a:lnTo>
                  <a:lnTo>
                    <a:pt x="53" y="25"/>
                  </a:lnTo>
                  <a:lnTo>
                    <a:pt x="52" y="25"/>
                  </a:lnTo>
                  <a:lnTo>
                    <a:pt x="52" y="25"/>
                  </a:lnTo>
                  <a:lnTo>
                    <a:pt x="51" y="25"/>
                  </a:lnTo>
                  <a:lnTo>
                    <a:pt x="50" y="25"/>
                  </a:lnTo>
                  <a:lnTo>
                    <a:pt x="49" y="25"/>
                  </a:lnTo>
                  <a:lnTo>
                    <a:pt x="48" y="26"/>
                  </a:lnTo>
                  <a:lnTo>
                    <a:pt x="47" y="26"/>
                  </a:lnTo>
                  <a:lnTo>
                    <a:pt x="46" y="26"/>
                  </a:lnTo>
                  <a:lnTo>
                    <a:pt x="45" y="26"/>
                  </a:lnTo>
                  <a:lnTo>
                    <a:pt x="44" y="27"/>
                  </a:lnTo>
                  <a:lnTo>
                    <a:pt x="43" y="27"/>
                  </a:lnTo>
                  <a:lnTo>
                    <a:pt x="42" y="28"/>
                  </a:lnTo>
                  <a:lnTo>
                    <a:pt x="41" y="28"/>
                  </a:lnTo>
                  <a:lnTo>
                    <a:pt x="41" y="29"/>
                  </a:lnTo>
                  <a:lnTo>
                    <a:pt x="40" y="29"/>
                  </a:lnTo>
                  <a:lnTo>
                    <a:pt x="39" y="30"/>
                  </a:lnTo>
                  <a:lnTo>
                    <a:pt x="38" y="30"/>
                  </a:lnTo>
                  <a:lnTo>
                    <a:pt x="38" y="31"/>
                  </a:lnTo>
                  <a:lnTo>
                    <a:pt x="37" y="32"/>
                  </a:lnTo>
                  <a:lnTo>
                    <a:pt x="36" y="33"/>
                  </a:lnTo>
                  <a:lnTo>
                    <a:pt x="36" y="33"/>
                  </a:lnTo>
                  <a:lnTo>
                    <a:pt x="35" y="34"/>
                  </a:lnTo>
                  <a:lnTo>
                    <a:pt x="35" y="35"/>
                  </a:lnTo>
                  <a:lnTo>
                    <a:pt x="35" y="36"/>
                  </a:lnTo>
                  <a:lnTo>
                    <a:pt x="34" y="37"/>
                  </a:lnTo>
                  <a:lnTo>
                    <a:pt x="34" y="38"/>
                  </a:lnTo>
                  <a:lnTo>
                    <a:pt x="33" y="39"/>
                  </a:lnTo>
                  <a:lnTo>
                    <a:pt x="33" y="40"/>
                  </a:lnTo>
                  <a:lnTo>
                    <a:pt x="32" y="41"/>
                  </a:lnTo>
                  <a:lnTo>
                    <a:pt x="32" y="42"/>
                  </a:lnTo>
                  <a:lnTo>
                    <a:pt x="32" y="43"/>
                  </a:lnTo>
                  <a:lnTo>
                    <a:pt x="32" y="44"/>
                  </a:lnTo>
                  <a:lnTo>
                    <a:pt x="32" y="45"/>
                  </a:lnTo>
                  <a:lnTo>
                    <a:pt x="32" y="46"/>
                  </a:lnTo>
                  <a:lnTo>
                    <a:pt x="32" y="47"/>
                  </a:lnTo>
                  <a:lnTo>
                    <a:pt x="32" y="107"/>
                  </a:lnTo>
                  <a:lnTo>
                    <a:pt x="0" y="107"/>
                  </a:lnTo>
                  <a:lnTo>
                    <a:pt x="0" y="1"/>
                  </a:lnTo>
                  <a:lnTo>
                    <a:pt x="30" y="1"/>
                  </a:lnTo>
                  <a:lnTo>
                    <a:pt x="30" y="1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30" y="4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29" y="7"/>
                  </a:lnTo>
                  <a:lnTo>
                    <a:pt x="29" y="7"/>
                  </a:lnTo>
                  <a:lnTo>
                    <a:pt x="29" y="8"/>
                  </a:lnTo>
                  <a:lnTo>
                    <a:pt x="29" y="9"/>
                  </a:lnTo>
                  <a:lnTo>
                    <a:pt x="29" y="9"/>
                  </a:lnTo>
                  <a:lnTo>
                    <a:pt x="29" y="9"/>
                  </a:lnTo>
                  <a:lnTo>
                    <a:pt x="29" y="10"/>
                  </a:lnTo>
                  <a:lnTo>
                    <a:pt x="29" y="10"/>
                  </a:lnTo>
                  <a:lnTo>
                    <a:pt x="29" y="11"/>
                  </a:lnTo>
                  <a:lnTo>
                    <a:pt x="29" y="12"/>
                  </a:lnTo>
                  <a:lnTo>
                    <a:pt x="29" y="13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29" y="14"/>
                  </a:lnTo>
                  <a:lnTo>
                    <a:pt x="29" y="15"/>
                  </a:lnTo>
                  <a:lnTo>
                    <a:pt x="29" y="15"/>
                  </a:lnTo>
                  <a:lnTo>
                    <a:pt x="29" y="16"/>
                  </a:lnTo>
                  <a:lnTo>
                    <a:pt x="29" y="16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8" y="18"/>
                  </a:lnTo>
                  <a:lnTo>
                    <a:pt x="29" y="18"/>
                  </a:lnTo>
                  <a:lnTo>
                    <a:pt x="29" y="17"/>
                  </a:lnTo>
                  <a:lnTo>
                    <a:pt x="30" y="16"/>
                  </a:lnTo>
                  <a:lnTo>
                    <a:pt x="30" y="15"/>
                  </a:lnTo>
                  <a:lnTo>
                    <a:pt x="31" y="14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3" y="12"/>
                  </a:lnTo>
                  <a:lnTo>
                    <a:pt x="34" y="11"/>
                  </a:lnTo>
                  <a:lnTo>
                    <a:pt x="35" y="10"/>
                  </a:lnTo>
                  <a:lnTo>
                    <a:pt x="36" y="9"/>
                  </a:lnTo>
                  <a:lnTo>
                    <a:pt x="37" y="9"/>
                  </a:lnTo>
                  <a:lnTo>
                    <a:pt x="38" y="8"/>
                  </a:lnTo>
                  <a:lnTo>
                    <a:pt x="39" y="7"/>
                  </a:lnTo>
                  <a:lnTo>
                    <a:pt x="40" y="6"/>
                  </a:lnTo>
                  <a:lnTo>
                    <a:pt x="41" y="6"/>
                  </a:lnTo>
                  <a:lnTo>
                    <a:pt x="42" y="5"/>
                  </a:lnTo>
                  <a:lnTo>
                    <a:pt x="43" y="5"/>
                  </a:lnTo>
                  <a:lnTo>
                    <a:pt x="44" y="4"/>
                  </a:lnTo>
                  <a:lnTo>
                    <a:pt x="45" y="3"/>
                  </a:lnTo>
                  <a:lnTo>
                    <a:pt x="46" y="3"/>
                  </a:lnTo>
                  <a:lnTo>
                    <a:pt x="47" y="2"/>
                  </a:lnTo>
                  <a:lnTo>
                    <a:pt x="49" y="2"/>
                  </a:lnTo>
                  <a:lnTo>
                    <a:pt x="50" y="1"/>
                  </a:lnTo>
                  <a:lnTo>
                    <a:pt x="51" y="1"/>
                  </a:lnTo>
                  <a:lnTo>
                    <a:pt x="53" y="1"/>
                  </a:lnTo>
                  <a:lnTo>
                    <a:pt x="54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2" y="0"/>
                  </a:lnTo>
                  <a:lnTo>
                    <a:pt x="65" y="0"/>
                  </a:lnTo>
                  <a:lnTo>
                    <a:pt x="67" y="0"/>
                  </a:lnTo>
                  <a:lnTo>
                    <a:pt x="68" y="0"/>
                  </a:lnTo>
                  <a:lnTo>
                    <a:pt x="71" y="0"/>
                  </a:lnTo>
                  <a:lnTo>
                    <a:pt x="72" y="1"/>
                  </a:lnTo>
                  <a:lnTo>
                    <a:pt x="74" y="1"/>
                  </a:lnTo>
                  <a:lnTo>
                    <a:pt x="76" y="1"/>
                  </a:lnTo>
                  <a:lnTo>
                    <a:pt x="77" y="2"/>
                  </a:lnTo>
                  <a:lnTo>
                    <a:pt x="79" y="3"/>
                  </a:lnTo>
                  <a:lnTo>
                    <a:pt x="80" y="4"/>
                  </a:lnTo>
                  <a:lnTo>
                    <a:pt x="81" y="5"/>
                  </a:lnTo>
                  <a:lnTo>
                    <a:pt x="83" y="5"/>
                  </a:lnTo>
                  <a:lnTo>
                    <a:pt x="84" y="6"/>
                  </a:lnTo>
                  <a:lnTo>
                    <a:pt x="85" y="7"/>
                  </a:lnTo>
                  <a:lnTo>
                    <a:pt x="86" y="8"/>
                  </a:lnTo>
                  <a:lnTo>
                    <a:pt x="87" y="9"/>
                  </a:lnTo>
                  <a:lnTo>
                    <a:pt x="88" y="10"/>
                  </a:lnTo>
                  <a:lnTo>
                    <a:pt x="89" y="12"/>
                  </a:lnTo>
                  <a:lnTo>
                    <a:pt x="90" y="13"/>
                  </a:lnTo>
                  <a:lnTo>
                    <a:pt x="90" y="14"/>
                  </a:lnTo>
                  <a:lnTo>
                    <a:pt x="91" y="16"/>
                  </a:lnTo>
                  <a:lnTo>
                    <a:pt x="92" y="17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3" y="21"/>
                  </a:lnTo>
                  <a:lnTo>
                    <a:pt x="93" y="23"/>
                  </a:lnTo>
                  <a:lnTo>
                    <a:pt x="94" y="24"/>
                  </a:lnTo>
                  <a:lnTo>
                    <a:pt x="94" y="26"/>
                  </a:lnTo>
                  <a:lnTo>
                    <a:pt x="94" y="27"/>
                  </a:lnTo>
                  <a:lnTo>
                    <a:pt x="95" y="29"/>
                  </a:lnTo>
                  <a:lnTo>
                    <a:pt x="95" y="30"/>
                  </a:lnTo>
                  <a:lnTo>
                    <a:pt x="95" y="32"/>
                  </a:lnTo>
                  <a:lnTo>
                    <a:pt x="95" y="107"/>
                  </a:lnTo>
                  <a:lnTo>
                    <a:pt x="62" y="107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7786800" y="6418440"/>
              <a:ext cx="117360" cy="174600"/>
            </a:xfrm>
            <a:custGeom>
              <a:avLst/>
              <a:gdLst/>
              <a:ahLst/>
              <a:rect l="l" t="t" r="r" b="b"/>
              <a:pathLst>
                <a:path w="74" h="110">
                  <a:moveTo>
                    <a:pt x="26" y="109"/>
                  </a:moveTo>
                  <a:lnTo>
                    <a:pt x="25" y="109"/>
                  </a:lnTo>
                  <a:lnTo>
                    <a:pt x="24" y="109"/>
                  </a:lnTo>
                  <a:lnTo>
                    <a:pt x="24" y="108"/>
                  </a:lnTo>
                  <a:lnTo>
                    <a:pt x="23" y="108"/>
                  </a:lnTo>
                  <a:lnTo>
                    <a:pt x="22" y="108"/>
                  </a:lnTo>
                  <a:lnTo>
                    <a:pt x="21" y="108"/>
                  </a:lnTo>
                  <a:lnTo>
                    <a:pt x="21" y="108"/>
                  </a:lnTo>
                  <a:lnTo>
                    <a:pt x="19" y="108"/>
                  </a:lnTo>
                  <a:lnTo>
                    <a:pt x="19" y="108"/>
                  </a:lnTo>
                  <a:lnTo>
                    <a:pt x="18" y="108"/>
                  </a:lnTo>
                  <a:lnTo>
                    <a:pt x="17" y="108"/>
                  </a:lnTo>
                  <a:lnTo>
                    <a:pt x="16" y="108"/>
                  </a:lnTo>
                  <a:lnTo>
                    <a:pt x="15" y="108"/>
                  </a:lnTo>
                  <a:lnTo>
                    <a:pt x="14" y="107"/>
                  </a:lnTo>
                  <a:lnTo>
                    <a:pt x="14" y="107"/>
                  </a:lnTo>
                  <a:lnTo>
                    <a:pt x="13" y="107"/>
                  </a:lnTo>
                  <a:lnTo>
                    <a:pt x="12" y="107"/>
                  </a:lnTo>
                  <a:lnTo>
                    <a:pt x="11" y="107"/>
                  </a:lnTo>
                  <a:lnTo>
                    <a:pt x="10" y="107"/>
                  </a:lnTo>
                  <a:lnTo>
                    <a:pt x="9" y="107"/>
                  </a:lnTo>
                  <a:lnTo>
                    <a:pt x="8" y="107"/>
                  </a:lnTo>
                  <a:lnTo>
                    <a:pt x="8" y="107"/>
                  </a:lnTo>
                  <a:lnTo>
                    <a:pt x="7" y="106"/>
                  </a:lnTo>
                  <a:lnTo>
                    <a:pt x="6" y="106"/>
                  </a:lnTo>
                  <a:lnTo>
                    <a:pt x="5" y="106"/>
                  </a:lnTo>
                  <a:lnTo>
                    <a:pt x="4" y="106"/>
                  </a:lnTo>
                  <a:lnTo>
                    <a:pt x="3" y="106"/>
                  </a:lnTo>
                  <a:lnTo>
                    <a:pt x="3" y="105"/>
                  </a:lnTo>
                  <a:lnTo>
                    <a:pt x="2" y="105"/>
                  </a:lnTo>
                  <a:lnTo>
                    <a:pt x="1" y="105"/>
                  </a:lnTo>
                  <a:lnTo>
                    <a:pt x="0" y="105"/>
                  </a:lnTo>
                  <a:lnTo>
                    <a:pt x="0" y="105"/>
                  </a:lnTo>
                  <a:lnTo>
                    <a:pt x="0" y="81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2" y="82"/>
                  </a:lnTo>
                  <a:lnTo>
                    <a:pt x="3" y="82"/>
                  </a:lnTo>
                  <a:lnTo>
                    <a:pt x="4" y="82"/>
                  </a:lnTo>
                  <a:lnTo>
                    <a:pt x="5" y="82"/>
                  </a:lnTo>
                  <a:lnTo>
                    <a:pt x="5" y="82"/>
                  </a:lnTo>
                  <a:lnTo>
                    <a:pt x="6" y="82"/>
                  </a:lnTo>
                  <a:lnTo>
                    <a:pt x="6" y="82"/>
                  </a:lnTo>
                  <a:lnTo>
                    <a:pt x="7" y="83"/>
                  </a:lnTo>
                  <a:lnTo>
                    <a:pt x="8" y="83"/>
                  </a:lnTo>
                  <a:lnTo>
                    <a:pt x="9" y="83"/>
                  </a:lnTo>
                  <a:lnTo>
                    <a:pt x="9" y="83"/>
                  </a:lnTo>
                  <a:lnTo>
                    <a:pt x="10" y="83"/>
                  </a:lnTo>
                  <a:lnTo>
                    <a:pt x="11" y="83"/>
                  </a:lnTo>
                  <a:lnTo>
                    <a:pt x="12" y="83"/>
                  </a:lnTo>
                  <a:lnTo>
                    <a:pt x="13" y="84"/>
                  </a:lnTo>
                  <a:lnTo>
                    <a:pt x="14" y="84"/>
                  </a:lnTo>
                  <a:lnTo>
                    <a:pt x="14" y="84"/>
                  </a:lnTo>
                  <a:lnTo>
                    <a:pt x="15" y="84"/>
                  </a:lnTo>
                  <a:lnTo>
                    <a:pt x="16" y="84"/>
                  </a:lnTo>
                  <a:lnTo>
                    <a:pt x="17" y="85"/>
                  </a:lnTo>
                  <a:lnTo>
                    <a:pt x="18" y="85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20" y="85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3" y="85"/>
                  </a:lnTo>
                  <a:lnTo>
                    <a:pt x="23" y="85"/>
                  </a:lnTo>
                  <a:lnTo>
                    <a:pt x="24" y="85"/>
                  </a:lnTo>
                  <a:lnTo>
                    <a:pt x="25" y="85"/>
                  </a:lnTo>
                  <a:lnTo>
                    <a:pt x="26" y="85"/>
                  </a:lnTo>
                  <a:lnTo>
                    <a:pt x="26" y="85"/>
                  </a:lnTo>
                  <a:lnTo>
                    <a:pt x="27" y="85"/>
                  </a:lnTo>
                  <a:lnTo>
                    <a:pt x="28" y="85"/>
                  </a:lnTo>
                  <a:lnTo>
                    <a:pt x="29" y="85"/>
                  </a:lnTo>
                  <a:lnTo>
                    <a:pt x="29" y="85"/>
                  </a:lnTo>
                  <a:lnTo>
                    <a:pt x="30" y="85"/>
                  </a:lnTo>
                  <a:lnTo>
                    <a:pt x="31" y="85"/>
                  </a:lnTo>
                  <a:lnTo>
                    <a:pt x="32" y="84"/>
                  </a:lnTo>
                  <a:lnTo>
                    <a:pt x="32" y="84"/>
                  </a:lnTo>
                  <a:lnTo>
                    <a:pt x="33" y="84"/>
                  </a:lnTo>
                  <a:lnTo>
                    <a:pt x="34" y="84"/>
                  </a:lnTo>
                  <a:lnTo>
                    <a:pt x="34" y="83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6" y="83"/>
                  </a:lnTo>
                  <a:lnTo>
                    <a:pt x="37" y="82"/>
                  </a:lnTo>
                  <a:lnTo>
                    <a:pt x="37" y="82"/>
                  </a:lnTo>
                  <a:lnTo>
                    <a:pt x="37" y="82"/>
                  </a:lnTo>
                  <a:lnTo>
                    <a:pt x="38" y="82"/>
                  </a:lnTo>
                  <a:lnTo>
                    <a:pt x="38" y="81"/>
                  </a:lnTo>
                  <a:lnTo>
                    <a:pt x="38" y="81"/>
                  </a:lnTo>
                  <a:lnTo>
                    <a:pt x="39" y="80"/>
                  </a:lnTo>
                  <a:lnTo>
                    <a:pt x="39" y="80"/>
                  </a:lnTo>
                  <a:lnTo>
                    <a:pt x="39" y="80"/>
                  </a:lnTo>
                  <a:lnTo>
                    <a:pt x="40" y="79"/>
                  </a:lnTo>
                  <a:lnTo>
                    <a:pt x="40" y="78"/>
                  </a:lnTo>
                  <a:lnTo>
                    <a:pt x="40" y="78"/>
                  </a:lnTo>
                  <a:lnTo>
                    <a:pt x="40" y="78"/>
                  </a:lnTo>
                  <a:lnTo>
                    <a:pt x="40" y="77"/>
                  </a:lnTo>
                  <a:lnTo>
                    <a:pt x="40" y="77"/>
                  </a:lnTo>
                  <a:lnTo>
                    <a:pt x="40" y="76"/>
                  </a:lnTo>
                  <a:lnTo>
                    <a:pt x="40" y="75"/>
                  </a:lnTo>
                  <a:lnTo>
                    <a:pt x="40" y="73"/>
                  </a:lnTo>
                  <a:lnTo>
                    <a:pt x="39" y="72"/>
                  </a:lnTo>
                  <a:lnTo>
                    <a:pt x="38" y="71"/>
                  </a:lnTo>
                  <a:lnTo>
                    <a:pt x="38" y="70"/>
                  </a:lnTo>
                  <a:lnTo>
                    <a:pt x="37" y="69"/>
                  </a:lnTo>
                  <a:lnTo>
                    <a:pt x="35" y="68"/>
                  </a:lnTo>
                  <a:lnTo>
                    <a:pt x="34" y="68"/>
                  </a:lnTo>
                  <a:lnTo>
                    <a:pt x="32" y="67"/>
                  </a:lnTo>
                  <a:lnTo>
                    <a:pt x="31" y="66"/>
                  </a:lnTo>
                  <a:lnTo>
                    <a:pt x="29" y="65"/>
                  </a:lnTo>
                  <a:lnTo>
                    <a:pt x="27" y="64"/>
                  </a:lnTo>
                  <a:lnTo>
                    <a:pt x="26" y="63"/>
                  </a:lnTo>
                  <a:lnTo>
                    <a:pt x="24" y="62"/>
                  </a:lnTo>
                  <a:lnTo>
                    <a:pt x="22" y="61"/>
                  </a:lnTo>
                  <a:lnTo>
                    <a:pt x="20" y="60"/>
                  </a:lnTo>
                  <a:lnTo>
                    <a:pt x="18" y="59"/>
                  </a:lnTo>
                  <a:lnTo>
                    <a:pt x="16" y="58"/>
                  </a:lnTo>
                  <a:lnTo>
                    <a:pt x="15" y="57"/>
                  </a:lnTo>
                  <a:lnTo>
                    <a:pt x="13" y="56"/>
                  </a:lnTo>
                  <a:lnTo>
                    <a:pt x="11" y="55"/>
                  </a:lnTo>
                  <a:lnTo>
                    <a:pt x="9" y="53"/>
                  </a:lnTo>
                  <a:lnTo>
                    <a:pt x="8" y="51"/>
                  </a:lnTo>
                  <a:lnTo>
                    <a:pt x="6" y="50"/>
                  </a:lnTo>
                  <a:lnTo>
                    <a:pt x="5" y="48"/>
                  </a:lnTo>
                  <a:lnTo>
                    <a:pt x="4" y="46"/>
                  </a:lnTo>
                  <a:lnTo>
                    <a:pt x="3" y="44"/>
                  </a:lnTo>
                  <a:lnTo>
                    <a:pt x="2" y="42"/>
                  </a:lnTo>
                  <a:lnTo>
                    <a:pt x="1" y="40"/>
                  </a:lnTo>
                  <a:lnTo>
                    <a:pt x="1" y="38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1" y="29"/>
                  </a:lnTo>
                  <a:lnTo>
                    <a:pt x="1" y="27"/>
                  </a:lnTo>
                  <a:lnTo>
                    <a:pt x="1" y="26"/>
                  </a:lnTo>
                  <a:lnTo>
                    <a:pt x="1" y="24"/>
                  </a:lnTo>
                  <a:lnTo>
                    <a:pt x="1" y="23"/>
                  </a:lnTo>
                  <a:lnTo>
                    <a:pt x="2" y="21"/>
                  </a:lnTo>
                  <a:lnTo>
                    <a:pt x="3" y="20"/>
                  </a:lnTo>
                  <a:lnTo>
                    <a:pt x="3" y="19"/>
                  </a:lnTo>
                  <a:lnTo>
                    <a:pt x="4" y="17"/>
                  </a:lnTo>
                  <a:lnTo>
                    <a:pt x="5" y="16"/>
                  </a:lnTo>
                  <a:lnTo>
                    <a:pt x="6" y="14"/>
                  </a:lnTo>
                  <a:lnTo>
                    <a:pt x="6" y="13"/>
                  </a:lnTo>
                  <a:lnTo>
                    <a:pt x="8" y="11"/>
                  </a:lnTo>
                  <a:lnTo>
                    <a:pt x="8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6"/>
                  </a:lnTo>
                  <a:lnTo>
                    <a:pt x="16" y="5"/>
                  </a:lnTo>
                  <a:lnTo>
                    <a:pt x="17" y="4"/>
                  </a:lnTo>
                  <a:lnTo>
                    <a:pt x="19" y="3"/>
                  </a:lnTo>
                  <a:lnTo>
                    <a:pt x="21" y="3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7" y="1"/>
                  </a:lnTo>
                  <a:lnTo>
                    <a:pt x="29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40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1" y="0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55" y="0"/>
                  </a:lnTo>
                  <a:lnTo>
                    <a:pt x="56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58" y="1"/>
                  </a:lnTo>
                  <a:lnTo>
                    <a:pt x="59" y="1"/>
                  </a:lnTo>
                  <a:lnTo>
                    <a:pt x="60" y="1"/>
                  </a:lnTo>
                  <a:lnTo>
                    <a:pt x="61" y="2"/>
                  </a:lnTo>
                  <a:lnTo>
                    <a:pt x="61" y="2"/>
                  </a:lnTo>
                  <a:lnTo>
                    <a:pt x="62" y="2"/>
                  </a:lnTo>
                  <a:lnTo>
                    <a:pt x="63" y="2"/>
                  </a:lnTo>
                  <a:lnTo>
                    <a:pt x="63" y="2"/>
                  </a:lnTo>
                  <a:lnTo>
                    <a:pt x="64" y="2"/>
                  </a:lnTo>
                  <a:lnTo>
                    <a:pt x="65" y="2"/>
                  </a:lnTo>
                  <a:lnTo>
                    <a:pt x="65" y="2"/>
                  </a:lnTo>
                  <a:lnTo>
                    <a:pt x="66" y="3"/>
                  </a:lnTo>
                  <a:lnTo>
                    <a:pt x="65" y="25"/>
                  </a:lnTo>
                  <a:lnTo>
                    <a:pt x="65" y="25"/>
                  </a:lnTo>
                  <a:lnTo>
                    <a:pt x="64" y="25"/>
                  </a:lnTo>
                  <a:lnTo>
                    <a:pt x="64" y="25"/>
                  </a:lnTo>
                  <a:lnTo>
                    <a:pt x="63" y="25"/>
                  </a:lnTo>
                  <a:lnTo>
                    <a:pt x="63" y="24"/>
                  </a:lnTo>
                  <a:lnTo>
                    <a:pt x="62" y="24"/>
                  </a:lnTo>
                  <a:lnTo>
                    <a:pt x="61" y="24"/>
                  </a:lnTo>
                  <a:lnTo>
                    <a:pt x="61" y="24"/>
                  </a:lnTo>
                  <a:lnTo>
                    <a:pt x="60" y="24"/>
                  </a:lnTo>
                  <a:lnTo>
                    <a:pt x="59" y="24"/>
                  </a:lnTo>
                  <a:lnTo>
                    <a:pt x="59" y="24"/>
                  </a:lnTo>
                  <a:lnTo>
                    <a:pt x="58" y="24"/>
                  </a:lnTo>
                  <a:lnTo>
                    <a:pt x="57" y="24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55" y="23"/>
                  </a:lnTo>
                  <a:lnTo>
                    <a:pt x="54" y="23"/>
                  </a:lnTo>
                  <a:lnTo>
                    <a:pt x="54" y="23"/>
                  </a:lnTo>
                  <a:lnTo>
                    <a:pt x="53" y="23"/>
                  </a:lnTo>
                  <a:lnTo>
                    <a:pt x="52" y="23"/>
                  </a:lnTo>
                  <a:lnTo>
                    <a:pt x="51" y="23"/>
                  </a:lnTo>
                  <a:lnTo>
                    <a:pt x="51" y="23"/>
                  </a:lnTo>
                  <a:lnTo>
                    <a:pt x="50" y="23"/>
                  </a:lnTo>
                  <a:lnTo>
                    <a:pt x="50" y="23"/>
                  </a:lnTo>
                  <a:lnTo>
                    <a:pt x="49" y="23"/>
                  </a:lnTo>
                  <a:lnTo>
                    <a:pt x="48" y="22"/>
                  </a:lnTo>
                  <a:lnTo>
                    <a:pt x="47" y="22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5" y="22"/>
                  </a:lnTo>
                  <a:lnTo>
                    <a:pt x="45" y="22"/>
                  </a:lnTo>
                  <a:lnTo>
                    <a:pt x="44" y="22"/>
                  </a:lnTo>
                  <a:lnTo>
                    <a:pt x="43" y="22"/>
                  </a:lnTo>
                  <a:lnTo>
                    <a:pt x="43" y="22"/>
                  </a:lnTo>
                  <a:lnTo>
                    <a:pt x="42" y="22"/>
                  </a:lnTo>
                  <a:lnTo>
                    <a:pt x="41" y="22"/>
                  </a:lnTo>
                  <a:lnTo>
                    <a:pt x="40" y="23"/>
                  </a:lnTo>
                  <a:lnTo>
                    <a:pt x="40" y="23"/>
                  </a:lnTo>
                  <a:lnTo>
                    <a:pt x="39" y="23"/>
                  </a:lnTo>
                  <a:lnTo>
                    <a:pt x="39" y="23"/>
                  </a:lnTo>
                  <a:lnTo>
                    <a:pt x="38" y="23"/>
                  </a:lnTo>
                  <a:lnTo>
                    <a:pt x="38" y="23"/>
                  </a:lnTo>
                  <a:lnTo>
                    <a:pt x="37" y="24"/>
                  </a:lnTo>
                  <a:lnTo>
                    <a:pt x="37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3" y="25"/>
                  </a:lnTo>
                  <a:lnTo>
                    <a:pt x="33" y="26"/>
                  </a:lnTo>
                  <a:lnTo>
                    <a:pt x="33" y="26"/>
                  </a:lnTo>
                  <a:lnTo>
                    <a:pt x="32" y="27"/>
                  </a:lnTo>
                  <a:lnTo>
                    <a:pt x="32" y="27"/>
                  </a:lnTo>
                  <a:lnTo>
                    <a:pt x="32" y="27"/>
                  </a:lnTo>
                  <a:lnTo>
                    <a:pt x="32" y="28"/>
                  </a:lnTo>
                  <a:lnTo>
                    <a:pt x="32" y="28"/>
                  </a:lnTo>
                  <a:lnTo>
                    <a:pt x="32" y="29"/>
                  </a:lnTo>
                  <a:lnTo>
                    <a:pt x="32" y="29"/>
                  </a:lnTo>
                  <a:lnTo>
                    <a:pt x="32" y="29"/>
                  </a:lnTo>
                  <a:lnTo>
                    <a:pt x="32" y="30"/>
                  </a:lnTo>
                  <a:lnTo>
                    <a:pt x="32" y="30"/>
                  </a:lnTo>
                  <a:lnTo>
                    <a:pt x="32" y="31"/>
                  </a:lnTo>
                  <a:lnTo>
                    <a:pt x="32" y="32"/>
                  </a:lnTo>
                  <a:lnTo>
                    <a:pt x="32" y="33"/>
                  </a:lnTo>
                  <a:lnTo>
                    <a:pt x="33" y="34"/>
                  </a:lnTo>
                  <a:lnTo>
                    <a:pt x="34" y="35"/>
                  </a:lnTo>
                  <a:lnTo>
                    <a:pt x="36" y="36"/>
                  </a:lnTo>
                  <a:lnTo>
                    <a:pt x="37" y="37"/>
                  </a:lnTo>
                  <a:lnTo>
                    <a:pt x="38" y="38"/>
                  </a:lnTo>
                  <a:lnTo>
                    <a:pt x="40" y="39"/>
                  </a:lnTo>
                  <a:lnTo>
                    <a:pt x="41" y="39"/>
                  </a:lnTo>
                  <a:lnTo>
                    <a:pt x="43" y="41"/>
                  </a:lnTo>
                  <a:lnTo>
                    <a:pt x="45" y="41"/>
                  </a:lnTo>
                  <a:lnTo>
                    <a:pt x="46" y="42"/>
                  </a:lnTo>
                  <a:lnTo>
                    <a:pt x="48" y="43"/>
                  </a:lnTo>
                  <a:lnTo>
                    <a:pt x="50" y="44"/>
                  </a:lnTo>
                  <a:lnTo>
                    <a:pt x="52" y="45"/>
                  </a:lnTo>
                  <a:lnTo>
                    <a:pt x="54" y="46"/>
                  </a:lnTo>
                  <a:lnTo>
                    <a:pt x="56" y="47"/>
                  </a:lnTo>
                  <a:lnTo>
                    <a:pt x="58" y="48"/>
                  </a:lnTo>
                  <a:lnTo>
                    <a:pt x="59" y="50"/>
                  </a:lnTo>
                  <a:lnTo>
                    <a:pt x="61" y="51"/>
                  </a:lnTo>
                  <a:lnTo>
                    <a:pt x="63" y="52"/>
                  </a:lnTo>
                  <a:lnTo>
                    <a:pt x="64" y="54"/>
                  </a:lnTo>
                  <a:lnTo>
                    <a:pt x="66" y="56"/>
                  </a:lnTo>
                  <a:lnTo>
                    <a:pt x="67" y="58"/>
                  </a:lnTo>
                  <a:lnTo>
                    <a:pt x="69" y="59"/>
                  </a:lnTo>
                  <a:lnTo>
                    <a:pt x="69" y="61"/>
                  </a:lnTo>
                  <a:lnTo>
                    <a:pt x="71" y="63"/>
                  </a:lnTo>
                  <a:lnTo>
                    <a:pt x="71" y="66"/>
                  </a:lnTo>
                  <a:lnTo>
                    <a:pt x="72" y="68"/>
                  </a:lnTo>
                  <a:lnTo>
                    <a:pt x="72" y="71"/>
                  </a:lnTo>
                  <a:lnTo>
                    <a:pt x="73" y="73"/>
                  </a:lnTo>
                  <a:lnTo>
                    <a:pt x="72" y="75"/>
                  </a:lnTo>
                  <a:lnTo>
                    <a:pt x="72" y="77"/>
                  </a:lnTo>
                  <a:lnTo>
                    <a:pt x="72" y="79"/>
                  </a:lnTo>
                  <a:lnTo>
                    <a:pt x="72" y="81"/>
                  </a:lnTo>
                  <a:lnTo>
                    <a:pt x="71" y="83"/>
                  </a:lnTo>
                  <a:lnTo>
                    <a:pt x="71" y="85"/>
                  </a:lnTo>
                  <a:lnTo>
                    <a:pt x="70" y="86"/>
                  </a:lnTo>
                  <a:lnTo>
                    <a:pt x="69" y="88"/>
                  </a:lnTo>
                  <a:lnTo>
                    <a:pt x="69" y="90"/>
                  </a:lnTo>
                  <a:lnTo>
                    <a:pt x="68" y="91"/>
                  </a:lnTo>
                  <a:lnTo>
                    <a:pt x="67" y="93"/>
                  </a:lnTo>
                  <a:lnTo>
                    <a:pt x="66" y="94"/>
                  </a:lnTo>
                  <a:lnTo>
                    <a:pt x="64" y="95"/>
                  </a:lnTo>
                  <a:lnTo>
                    <a:pt x="63" y="97"/>
                  </a:lnTo>
                  <a:lnTo>
                    <a:pt x="62" y="98"/>
                  </a:lnTo>
                  <a:lnTo>
                    <a:pt x="61" y="99"/>
                  </a:lnTo>
                  <a:lnTo>
                    <a:pt x="59" y="100"/>
                  </a:lnTo>
                  <a:lnTo>
                    <a:pt x="58" y="101"/>
                  </a:lnTo>
                  <a:lnTo>
                    <a:pt x="56" y="102"/>
                  </a:lnTo>
                  <a:lnTo>
                    <a:pt x="54" y="103"/>
                  </a:lnTo>
                  <a:lnTo>
                    <a:pt x="52" y="104"/>
                  </a:lnTo>
                  <a:lnTo>
                    <a:pt x="50" y="105"/>
                  </a:lnTo>
                  <a:lnTo>
                    <a:pt x="48" y="105"/>
                  </a:lnTo>
                  <a:lnTo>
                    <a:pt x="46" y="106"/>
                  </a:lnTo>
                  <a:lnTo>
                    <a:pt x="44" y="107"/>
                  </a:lnTo>
                  <a:lnTo>
                    <a:pt x="41" y="107"/>
                  </a:lnTo>
                  <a:lnTo>
                    <a:pt x="39" y="108"/>
                  </a:lnTo>
                  <a:lnTo>
                    <a:pt x="37" y="108"/>
                  </a:lnTo>
                  <a:lnTo>
                    <a:pt x="34" y="108"/>
                  </a:lnTo>
                  <a:lnTo>
                    <a:pt x="31" y="109"/>
                  </a:lnTo>
                  <a:lnTo>
                    <a:pt x="29" y="109"/>
                  </a:lnTo>
                  <a:lnTo>
                    <a:pt x="26" y="109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8137440" y="6343560"/>
              <a:ext cx="54000" cy="247680"/>
            </a:xfrm>
            <a:custGeom>
              <a:avLst/>
              <a:gdLst/>
              <a:ahLst/>
              <a:rect l="l" t="t" r="r" b="b"/>
              <a:pathLst>
                <a:path w="34" h="156">
                  <a:moveTo>
                    <a:pt x="0" y="155"/>
                  </a:moveTo>
                  <a:lnTo>
                    <a:pt x="0" y="0"/>
                  </a:lnTo>
                  <a:lnTo>
                    <a:pt x="33" y="0"/>
                  </a:lnTo>
                  <a:lnTo>
                    <a:pt x="33" y="155"/>
                  </a:lnTo>
                  <a:lnTo>
                    <a:pt x="0" y="155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7908840" y="6362640"/>
              <a:ext cx="216000" cy="228600"/>
            </a:xfrm>
            <a:custGeom>
              <a:avLst/>
              <a:gdLst/>
              <a:ahLst/>
              <a:rect l="l" t="t" r="r" b="b"/>
              <a:pathLst>
                <a:path w="136" h="144">
                  <a:moveTo>
                    <a:pt x="73" y="63"/>
                  </a:moveTo>
                  <a:lnTo>
                    <a:pt x="73" y="62"/>
                  </a:lnTo>
                  <a:lnTo>
                    <a:pt x="73" y="61"/>
                  </a:lnTo>
                  <a:lnTo>
                    <a:pt x="73" y="60"/>
                  </a:lnTo>
                  <a:lnTo>
                    <a:pt x="72" y="59"/>
                  </a:lnTo>
                  <a:lnTo>
                    <a:pt x="72" y="59"/>
                  </a:lnTo>
                  <a:lnTo>
                    <a:pt x="72" y="58"/>
                  </a:lnTo>
                  <a:lnTo>
                    <a:pt x="71" y="57"/>
                  </a:lnTo>
                  <a:lnTo>
                    <a:pt x="71" y="56"/>
                  </a:lnTo>
                  <a:lnTo>
                    <a:pt x="71" y="55"/>
                  </a:lnTo>
                  <a:lnTo>
                    <a:pt x="70" y="54"/>
                  </a:lnTo>
                  <a:lnTo>
                    <a:pt x="70" y="53"/>
                  </a:lnTo>
                  <a:lnTo>
                    <a:pt x="70" y="52"/>
                  </a:lnTo>
                  <a:lnTo>
                    <a:pt x="70" y="51"/>
                  </a:lnTo>
                  <a:lnTo>
                    <a:pt x="70" y="51"/>
                  </a:lnTo>
                  <a:lnTo>
                    <a:pt x="69" y="50"/>
                  </a:lnTo>
                  <a:lnTo>
                    <a:pt x="69" y="49"/>
                  </a:lnTo>
                  <a:lnTo>
                    <a:pt x="69" y="48"/>
                  </a:lnTo>
                  <a:lnTo>
                    <a:pt x="69" y="47"/>
                  </a:lnTo>
                  <a:lnTo>
                    <a:pt x="69" y="46"/>
                  </a:lnTo>
                  <a:lnTo>
                    <a:pt x="68" y="46"/>
                  </a:lnTo>
                  <a:lnTo>
                    <a:pt x="68" y="45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68" y="43"/>
                  </a:lnTo>
                  <a:lnTo>
                    <a:pt x="67" y="42"/>
                  </a:lnTo>
                  <a:lnTo>
                    <a:pt x="67" y="42"/>
                  </a:lnTo>
                  <a:lnTo>
                    <a:pt x="67" y="41"/>
                  </a:lnTo>
                  <a:lnTo>
                    <a:pt x="67" y="40"/>
                  </a:lnTo>
                  <a:lnTo>
                    <a:pt x="67" y="40"/>
                  </a:lnTo>
                  <a:lnTo>
                    <a:pt x="67" y="39"/>
                  </a:lnTo>
                  <a:lnTo>
                    <a:pt x="67" y="38"/>
                  </a:lnTo>
                  <a:lnTo>
                    <a:pt x="67" y="38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6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5" y="41"/>
                  </a:lnTo>
                  <a:lnTo>
                    <a:pt x="65" y="42"/>
                  </a:lnTo>
                  <a:lnTo>
                    <a:pt x="65" y="42"/>
                  </a:lnTo>
                  <a:lnTo>
                    <a:pt x="65" y="43"/>
                  </a:lnTo>
                  <a:lnTo>
                    <a:pt x="65" y="44"/>
                  </a:lnTo>
                  <a:lnTo>
                    <a:pt x="65" y="44"/>
                  </a:lnTo>
                  <a:lnTo>
                    <a:pt x="65" y="45"/>
                  </a:lnTo>
                  <a:lnTo>
                    <a:pt x="64" y="46"/>
                  </a:lnTo>
                  <a:lnTo>
                    <a:pt x="64" y="46"/>
                  </a:lnTo>
                  <a:lnTo>
                    <a:pt x="64" y="47"/>
                  </a:lnTo>
                  <a:lnTo>
                    <a:pt x="64" y="48"/>
                  </a:lnTo>
                  <a:lnTo>
                    <a:pt x="64" y="49"/>
                  </a:lnTo>
                  <a:lnTo>
                    <a:pt x="64" y="50"/>
                  </a:lnTo>
                  <a:lnTo>
                    <a:pt x="63" y="51"/>
                  </a:lnTo>
                  <a:lnTo>
                    <a:pt x="63" y="51"/>
                  </a:lnTo>
                  <a:lnTo>
                    <a:pt x="63" y="52"/>
                  </a:lnTo>
                  <a:lnTo>
                    <a:pt x="63" y="53"/>
                  </a:lnTo>
                  <a:lnTo>
                    <a:pt x="62" y="54"/>
                  </a:lnTo>
                  <a:lnTo>
                    <a:pt x="62" y="55"/>
                  </a:lnTo>
                  <a:lnTo>
                    <a:pt x="62" y="56"/>
                  </a:lnTo>
                  <a:lnTo>
                    <a:pt x="61" y="57"/>
                  </a:lnTo>
                  <a:lnTo>
                    <a:pt x="61" y="58"/>
                  </a:lnTo>
                  <a:lnTo>
                    <a:pt x="61" y="59"/>
                  </a:lnTo>
                  <a:lnTo>
                    <a:pt x="61" y="59"/>
                  </a:lnTo>
                  <a:lnTo>
                    <a:pt x="60" y="60"/>
                  </a:lnTo>
                  <a:lnTo>
                    <a:pt x="60" y="61"/>
                  </a:lnTo>
                  <a:lnTo>
                    <a:pt x="60" y="62"/>
                  </a:lnTo>
                  <a:lnTo>
                    <a:pt x="60" y="63"/>
                  </a:lnTo>
                  <a:lnTo>
                    <a:pt x="58" y="68"/>
                  </a:lnTo>
                  <a:lnTo>
                    <a:pt x="56" y="73"/>
                  </a:lnTo>
                  <a:lnTo>
                    <a:pt x="55" y="77"/>
                  </a:lnTo>
                  <a:lnTo>
                    <a:pt x="53" y="82"/>
                  </a:lnTo>
                  <a:lnTo>
                    <a:pt x="52" y="86"/>
                  </a:lnTo>
                  <a:lnTo>
                    <a:pt x="51" y="91"/>
                  </a:lnTo>
                  <a:lnTo>
                    <a:pt x="49" y="94"/>
                  </a:lnTo>
                  <a:lnTo>
                    <a:pt x="48" y="98"/>
                  </a:lnTo>
                  <a:lnTo>
                    <a:pt x="47" y="102"/>
                  </a:lnTo>
                  <a:lnTo>
                    <a:pt x="46" y="105"/>
                  </a:lnTo>
                  <a:lnTo>
                    <a:pt x="45" y="109"/>
                  </a:lnTo>
                  <a:lnTo>
                    <a:pt x="44" y="112"/>
                  </a:lnTo>
                  <a:lnTo>
                    <a:pt x="43" y="115"/>
                  </a:lnTo>
                  <a:lnTo>
                    <a:pt x="42" y="118"/>
                  </a:lnTo>
                  <a:lnTo>
                    <a:pt x="41" y="120"/>
                  </a:lnTo>
                  <a:lnTo>
                    <a:pt x="40" y="123"/>
                  </a:lnTo>
                  <a:lnTo>
                    <a:pt x="40" y="125"/>
                  </a:lnTo>
                  <a:lnTo>
                    <a:pt x="39" y="127"/>
                  </a:lnTo>
                  <a:lnTo>
                    <a:pt x="38" y="130"/>
                  </a:lnTo>
                  <a:lnTo>
                    <a:pt x="37" y="131"/>
                  </a:lnTo>
                  <a:lnTo>
                    <a:pt x="37" y="133"/>
                  </a:lnTo>
                  <a:lnTo>
                    <a:pt x="36" y="135"/>
                  </a:lnTo>
                  <a:lnTo>
                    <a:pt x="36" y="136"/>
                  </a:lnTo>
                  <a:lnTo>
                    <a:pt x="35" y="138"/>
                  </a:lnTo>
                  <a:lnTo>
                    <a:pt x="35" y="139"/>
                  </a:lnTo>
                  <a:lnTo>
                    <a:pt x="35" y="140"/>
                  </a:lnTo>
                  <a:lnTo>
                    <a:pt x="34" y="140"/>
                  </a:lnTo>
                  <a:lnTo>
                    <a:pt x="34" y="141"/>
                  </a:lnTo>
                  <a:lnTo>
                    <a:pt x="34" y="142"/>
                  </a:lnTo>
                  <a:lnTo>
                    <a:pt x="34" y="142"/>
                  </a:lnTo>
                  <a:lnTo>
                    <a:pt x="34" y="143"/>
                  </a:lnTo>
                  <a:lnTo>
                    <a:pt x="34" y="143"/>
                  </a:lnTo>
                  <a:lnTo>
                    <a:pt x="0" y="143"/>
                  </a:lnTo>
                  <a:lnTo>
                    <a:pt x="48" y="0"/>
                  </a:lnTo>
                  <a:lnTo>
                    <a:pt x="86" y="0"/>
                  </a:lnTo>
                  <a:lnTo>
                    <a:pt x="135" y="143"/>
                  </a:lnTo>
                  <a:lnTo>
                    <a:pt x="100" y="143"/>
                  </a:lnTo>
                  <a:lnTo>
                    <a:pt x="100" y="142"/>
                  </a:lnTo>
                  <a:lnTo>
                    <a:pt x="100" y="142"/>
                  </a:lnTo>
                  <a:lnTo>
                    <a:pt x="99" y="140"/>
                  </a:lnTo>
                  <a:lnTo>
                    <a:pt x="99" y="139"/>
                  </a:lnTo>
                  <a:lnTo>
                    <a:pt x="98" y="138"/>
                  </a:lnTo>
                  <a:lnTo>
                    <a:pt x="98" y="136"/>
                  </a:lnTo>
                  <a:lnTo>
                    <a:pt x="97" y="133"/>
                  </a:lnTo>
                  <a:lnTo>
                    <a:pt x="96" y="131"/>
                  </a:lnTo>
                  <a:lnTo>
                    <a:pt x="95" y="128"/>
                  </a:lnTo>
                  <a:lnTo>
                    <a:pt x="94" y="126"/>
                  </a:lnTo>
                  <a:lnTo>
                    <a:pt x="93" y="122"/>
                  </a:lnTo>
                  <a:lnTo>
                    <a:pt x="92" y="119"/>
                  </a:lnTo>
                  <a:lnTo>
                    <a:pt x="91" y="116"/>
                  </a:lnTo>
                  <a:lnTo>
                    <a:pt x="90" y="113"/>
                  </a:lnTo>
                  <a:lnTo>
                    <a:pt x="89" y="109"/>
                  </a:lnTo>
                  <a:lnTo>
                    <a:pt x="88" y="105"/>
                  </a:lnTo>
                  <a:lnTo>
                    <a:pt x="86" y="102"/>
                  </a:lnTo>
                  <a:lnTo>
                    <a:pt x="85" y="98"/>
                  </a:lnTo>
                  <a:lnTo>
                    <a:pt x="84" y="95"/>
                  </a:lnTo>
                  <a:lnTo>
                    <a:pt x="83" y="91"/>
                  </a:lnTo>
                  <a:lnTo>
                    <a:pt x="82" y="88"/>
                  </a:lnTo>
                  <a:lnTo>
                    <a:pt x="81" y="85"/>
                  </a:lnTo>
                  <a:lnTo>
                    <a:pt x="80" y="82"/>
                  </a:lnTo>
                  <a:lnTo>
                    <a:pt x="78" y="79"/>
                  </a:lnTo>
                  <a:lnTo>
                    <a:pt x="78" y="76"/>
                  </a:lnTo>
                  <a:lnTo>
                    <a:pt x="77" y="73"/>
                  </a:lnTo>
                  <a:lnTo>
                    <a:pt x="76" y="71"/>
                  </a:lnTo>
                  <a:lnTo>
                    <a:pt x="75" y="69"/>
                  </a:lnTo>
                  <a:lnTo>
                    <a:pt x="74" y="67"/>
                  </a:lnTo>
                  <a:lnTo>
                    <a:pt x="74" y="65"/>
                  </a:lnTo>
                  <a:lnTo>
                    <a:pt x="74" y="64"/>
                  </a:lnTo>
                  <a:lnTo>
                    <a:pt x="73" y="63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7920000" y="6589800"/>
              <a:ext cx="149400" cy="123840"/>
            </a:xfrm>
            <a:custGeom>
              <a:avLst/>
              <a:gdLst/>
              <a:ahLst/>
              <a:rect l="l" t="t" r="r" b="b"/>
              <a:pathLst>
                <a:path w="94" h="78">
                  <a:moveTo>
                    <a:pt x="0" y="77"/>
                  </a:moveTo>
                  <a:lnTo>
                    <a:pt x="26" y="0"/>
                  </a:lnTo>
                  <a:lnTo>
                    <a:pt x="93" y="0"/>
                  </a:lnTo>
                  <a:lnTo>
                    <a:pt x="0" y="77"/>
                  </a:lnTo>
                </a:path>
              </a:pathLst>
            </a:custGeom>
            <a:solidFill>
              <a:srgbClr val="ffb8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8228160" y="6361200"/>
              <a:ext cx="87120" cy="231840"/>
            </a:xfrm>
            <a:custGeom>
              <a:avLst/>
              <a:gdLst/>
              <a:ahLst/>
              <a:rect l="l" t="t" r="r" b="b"/>
              <a:pathLst>
                <a:path w="55" h="146">
                  <a:moveTo>
                    <a:pt x="0" y="8"/>
                  </a:moveTo>
                  <a:lnTo>
                    <a:pt x="31" y="0"/>
                  </a:lnTo>
                  <a:lnTo>
                    <a:pt x="31" y="39"/>
                  </a:lnTo>
                  <a:lnTo>
                    <a:pt x="54" y="39"/>
                  </a:lnTo>
                  <a:lnTo>
                    <a:pt x="54" y="62"/>
                  </a:lnTo>
                  <a:lnTo>
                    <a:pt x="31" y="62"/>
                  </a:lnTo>
                  <a:lnTo>
                    <a:pt x="31" y="107"/>
                  </a:lnTo>
                  <a:lnTo>
                    <a:pt x="31" y="108"/>
                  </a:lnTo>
                  <a:lnTo>
                    <a:pt x="31" y="108"/>
                  </a:lnTo>
                  <a:lnTo>
                    <a:pt x="31" y="109"/>
                  </a:lnTo>
                  <a:lnTo>
                    <a:pt x="31" y="110"/>
                  </a:lnTo>
                  <a:lnTo>
                    <a:pt x="32" y="111"/>
                  </a:lnTo>
                  <a:lnTo>
                    <a:pt x="32" y="111"/>
                  </a:lnTo>
                  <a:lnTo>
                    <a:pt x="32" y="112"/>
                  </a:lnTo>
                  <a:lnTo>
                    <a:pt x="32" y="113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3" y="115"/>
                  </a:lnTo>
                  <a:lnTo>
                    <a:pt x="33" y="115"/>
                  </a:lnTo>
                  <a:lnTo>
                    <a:pt x="33" y="115"/>
                  </a:lnTo>
                  <a:lnTo>
                    <a:pt x="33" y="116"/>
                  </a:lnTo>
                  <a:lnTo>
                    <a:pt x="34" y="117"/>
                  </a:lnTo>
                  <a:lnTo>
                    <a:pt x="34" y="117"/>
                  </a:lnTo>
                  <a:lnTo>
                    <a:pt x="34" y="117"/>
                  </a:lnTo>
                  <a:lnTo>
                    <a:pt x="35" y="117"/>
                  </a:lnTo>
                  <a:lnTo>
                    <a:pt x="35" y="118"/>
                  </a:lnTo>
                  <a:lnTo>
                    <a:pt x="36" y="118"/>
                  </a:lnTo>
                  <a:lnTo>
                    <a:pt x="36" y="118"/>
                  </a:lnTo>
                  <a:lnTo>
                    <a:pt x="37" y="118"/>
                  </a:lnTo>
                  <a:lnTo>
                    <a:pt x="37" y="119"/>
                  </a:lnTo>
                  <a:lnTo>
                    <a:pt x="38" y="119"/>
                  </a:lnTo>
                  <a:lnTo>
                    <a:pt x="38" y="119"/>
                  </a:lnTo>
                  <a:lnTo>
                    <a:pt x="39" y="119"/>
                  </a:lnTo>
                  <a:lnTo>
                    <a:pt x="39" y="119"/>
                  </a:lnTo>
                  <a:lnTo>
                    <a:pt x="40" y="120"/>
                  </a:lnTo>
                  <a:lnTo>
                    <a:pt x="40" y="120"/>
                  </a:lnTo>
                  <a:lnTo>
                    <a:pt x="41" y="120"/>
                  </a:lnTo>
                  <a:lnTo>
                    <a:pt x="41" y="120"/>
                  </a:lnTo>
                  <a:lnTo>
                    <a:pt x="42" y="120"/>
                  </a:lnTo>
                  <a:lnTo>
                    <a:pt x="42" y="120"/>
                  </a:lnTo>
                  <a:lnTo>
                    <a:pt x="42" y="120"/>
                  </a:lnTo>
                  <a:lnTo>
                    <a:pt x="43" y="120"/>
                  </a:lnTo>
                  <a:lnTo>
                    <a:pt x="43" y="120"/>
                  </a:lnTo>
                  <a:lnTo>
                    <a:pt x="44" y="120"/>
                  </a:lnTo>
                  <a:lnTo>
                    <a:pt x="44" y="120"/>
                  </a:lnTo>
                  <a:lnTo>
                    <a:pt x="45" y="120"/>
                  </a:lnTo>
                  <a:lnTo>
                    <a:pt x="45" y="120"/>
                  </a:lnTo>
                  <a:lnTo>
                    <a:pt x="45" y="120"/>
                  </a:lnTo>
                  <a:lnTo>
                    <a:pt x="46" y="119"/>
                  </a:lnTo>
                  <a:lnTo>
                    <a:pt x="46" y="119"/>
                  </a:lnTo>
                  <a:lnTo>
                    <a:pt x="47" y="119"/>
                  </a:lnTo>
                  <a:lnTo>
                    <a:pt x="47" y="119"/>
                  </a:lnTo>
                  <a:lnTo>
                    <a:pt x="47" y="119"/>
                  </a:lnTo>
                  <a:lnTo>
                    <a:pt x="48" y="119"/>
                  </a:lnTo>
                  <a:lnTo>
                    <a:pt x="48" y="119"/>
                  </a:lnTo>
                  <a:lnTo>
                    <a:pt x="48" y="119"/>
                  </a:lnTo>
                  <a:lnTo>
                    <a:pt x="49" y="119"/>
                  </a:lnTo>
                  <a:lnTo>
                    <a:pt x="49" y="119"/>
                  </a:lnTo>
                  <a:lnTo>
                    <a:pt x="50" y="119"/>
                  </a:lnTo>
                  <a:lnTo>
                    <a:pt x="50" y="119"/>
                  </a:lnTo>
                  <a:lnTo>
                    <a:pt x="50" y="119"/>
                  </a:lnTo>
                  <a:lnTo>
                    <a:pt x="51" y="119"/>
                  </a:lnTo>
                  <a:lnTo>
                    <a:pt x="51" y="118"/>
                  </a:lnTo>
                  <a:lnTo>
                    <a:pt x="51" y="118"/>
                  </a:lnTo>
                  <a:lnTo>
                    <a:pt x="52" y="118"/>
                  </a:lnTo>
                  <a:lnTo>
                    <a:pt x="52" y="118"/>
                  </a:lnTo>
                  <a:lnTo>
                    <a:pt x="52" y="118"/>
                  </a:lnTo>
                  <a:lnTo>
                    <a:pt x="53" y="118"/>
                  </a:lnTo>
                  <a:lnTo>
                    <a:pt x="53" y="118"/>
                  </a:lnTo>
                  <a:lnTo>
                    <a:pt x="54" y="118"/>
                  </a:lnTo>
                  <a:lnTo>
                    <a:pt x="54" y="140"/>
                  </a:lnTo>
                  <a:lnTo>
                    <a:pt x="53" y="140"/>
                  </a:lnTo>
                  <a:lnTo>
                    <a:pt x="52" y="140"/>
                  </a:lnTo>
                  <a:lnTo>
                    <a:pt x="52" y="141"/>
                  </a:lnTo>
                  <a:lnTo>
                    <a:pt x="51" y="141"/>
                  </a:lnTo>
                  <a:lnTo>
                    <a:pt x="50" y="141"/>
                  </a:lnTo>
                  <a:lnTo>
                    <a:pt x="50" y="142"/>
                  </a:lnTo>
                  <a:lnTo>
                    <a:pt x="49" y="142"/>
                  </a:lnTo>
                  <a:lnTo>
                    <a:pt x="48" y="142"/>
                  </a:lnTo>
                  <a:lnTo>
                    <a:pt x="48" y="142"/>
                  </a:lnTo>
                  <a:lnTo>
                    <a:pt x="47" y="142"/>
                  </a:lnTo>
                  <a:lnTo>
                    <a:pt x="46" y="142"/>
                  </a:lnTo>
                  <a:lnTo>
                    <a:pt x="45" y="143"/>
                  </a:lnTo>
                  <a:lnTo>
                    <a:pt x="45" y="143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42" y="143"/>
                  </a:lnTo>
                  <a:lnTo>
                    <a:pt x="41" y="144"/>
                  </a:lnTo>
                  <a:lnTo>
                    <a:pt x="41" y="144"/>
                  </a:lnTo>
                  <a:lnTo>
                    <a:pt x="40" y="144"/>
                  </a:lnTo>
                  <a:lnTo>
                    <a:pt x="39" y="144"/>
                  </a:lnTo>
                  <a:lnTo>
                    <a:pt x="38" y="144"/>
                  </a:lnTo>
                  <a:lnTo>
                    <a:pt x="38" y="144"/>
                  </a:lnTo>
                  <a:lnTo>
                    <a:pt x="37" y="144"/>
                  </a:lnTo>
                  <a:lnTo>
                    <a:pt x="36" y="144"/>
                  </a:lnTo>
                  <a:lnTo>
                    <a:pt x="36" y="144"/>
                  </a:lnTo>
                  <a:lnTo>
                    <a:pt x="35" y="144"/>
                  </a:lnTo>
                  <a:lnTo>
                    <a:pt x="34" y="144"/>
                  </a:lnTo>
                  <a:lnTo>
                    <a:pt x="33" y="145"/>
                  </a:lnTo>
                  <a:lnTo>
                    <a:pt x="33" y="145"/>
                  </a:lnTo>
                  <a:lnTo>
                    <a:pt x="32" y="145"/>
                  </a:lnTo>
                  <a:lnTo>
                    <a:pt x="31" y="145"/>
                  </a:lnTo>
                  <a:lnTo>
                    <a:pt x="29" y="145"/>
                  </a:lnTo>
                  <a:lnTo>
                    <a:pt x="27" y="144"/>
                  </a:lnTo>
                  <a:lnTo>
                    <a:pt x="25" y="144"/>
                  </a:lnTo>
                  <a:lnTo>
                    <a:pt x="23" y="144"/>
                  </a:lnTo>
                  <a:lnTo>
                    <a:pt x="22" y="143"/>
                  </a:lnTo>
                  <a:lnTo>
                    <a:pt x="20" y="143"/>
                  </a:lnTo>
                  <a:lnTo>
                    <a:pt x="18" y="142"/>
                  </a:lnTo>
                  <a:lnTo>
                    <a:pt x="17" y="142"/>
                  </a:lnTo>
                  <a:lnTo>
                    <a:pt x="15" y="142"/>
                  </a:lnTo>
                  <a:lnTo>
                    <a:pt x="14" y="141"/>
                  </a:lnTo>
                  <a:lnTo>
                    <a:pt x="13" y="140"/>
                  </a:lnTo>
                  <a:lnTo>
                    <a:pt x="11" y="139"/>
                  </a:lnTo>
                  <a:lnTo>
                    <a:pt x="10" y="139"/>
                  </a:lnTo>
                  <a:lnTo>
                    <a:pt x="9" y="138"/>
                  </a:lnTo>
                  <a:lnTo>
                    <a:pt x="8" y="137"/>
                  </a:lnTo>
                  <a:lnTo>
                    <a:pt x="7" y="136"/>
                  </a:lnTo>
                  <a:lnTo>
                    <a:pt x="6" y="135"/>
                  </a:lnTo>
                  <a:lnTo>
                    <a:pt x="5" y="134"/>
                  </a:lnTo>
                  <a:lnTo>
                    <a:pt x="4" y="132"/>
                  </a:lnTo>
                  <a:lnTo>
                    <a:pt x="3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7"/>
                  </a:lnTo>
                  <a:lnTo>
                    <a:pt x="1" y="125"/>
                  </a:lnTo>
                  <a:lnTo>
                    <a:pt x="1" y="123"/>
                  </a:lnTo>
                  <a:lnTo>
                    <a:pt x="0" y="122"/>
                  </a:lnTo>
                  <a:lnTo>
                    <a:pt x="0" y="120"/>
                  </a:lnTo>
                  <a:lnTo>
                    <a:pt x="0" y="118"/>
                  </a:lnTo>
                  <a:lnTo>
                    <a:pt x="0" y="116"/>
                  </a:lnTo>
                  <a:lnTo>
                    <a:pt x="0" y="114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8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9" name=""/>
          <p:cNvGrpSpPr/>
          <p:nvPr/>
        </p:nvGrpSpPr>
        <p:grpSpPr>
          <a:xfrm>
            <a:off x="0" y="-19080"/>
            <a:ext cx="9144000" cy="6877080"/>
            <a:chOff x="0" y="-19080"/>
            <a:chExt cx="9144000" cy="6877080"/>
          </a:xfrm>
        </p:grpSpPr>
        <p:sp>
          <p:nvSpPr>
            <p:cNvPr id="170" name=""/>
            <p:cNvSpPr/>
            <p:nvPr/>
          </p:nvSpPr>
          <p:spPr>
            <a:xfrm>
              <a:off x="1752480" y="1600200"/>
              <a:ext cx="7391520" cy="5257800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135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71" name=""/>
            <p:cNvGrpSpPr/>
            <p:nvPr/>
          </p:nvGrpSpPr>
          <p:grpSpPr>
            <a:xfrm>
              <a:off x="0" y="-19080"/>
              <a:ext cx="9144000" cy="1658880"/>
              <a:chOff x="0" y="-19080"/>
              <a:chExt cx="9144000" cy="1658880"/>
            </a:xfrm>
          </p:grpSpPr>
          <p:sp>
            <p:nvSpPr>
              <p:cNvPr id="172" name=""/>
              <p:cNvSpPr/>
              <p:nvPr/>
            </p:nvSpPr>
            <p:spPr>
              <a:xfrm>
                <a:off x="0" y="1800"/>
                <a:ext cx="9144000" cy="1638000"/>
              </a:xfrm>
              <a:custGeom>
                <a:avLst/>
                <a:gdLst/>
                <a:ahLst/>
                <a:rect l="l" t="t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rgbClr val="e5d09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73" name=""/>
              <p:cNvGrpSpPr/>
              <p:nvPr/>
            </p:nvGrpSpPr>
            <p:grpSpPr>
              <a:xfrm>
                <a:off x="528480" y="-19080"/>
                <a:ext cx="8217000" cy="1657440"/>
                <a:chOff x="528480" y="-19080"/>
                <a:chExt cx="8217000" cy="1657440"/>
              </a:xfrm>
            </p:grpSpPr>
            <p:sp>
              <p:nvSpPr>
                <p:cNvPr id="174" name=""/>
                <p:cNvSpPr/>
                <p:nvPr/>
              </p:nvSpPr>
              <p:spPr>
                <a:xfrm>
                  <a:off x="5127480" y="1501920"/>
                  <a:ext cx="27000" cy="31680"/>
                </a:xfrm>
                <a:custGeom>
                  <a:avLst/>
                  <a:gdLst/>
                  <a:ahLst/>
                  <a:rect l="l" t="t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5407200" y="1606680"/>
                  <a:ext cx="33120" cy="31680"/>
                </a:xfrm>
                <a:custGeom>
                  <a:avLst/>
                  <a:gdLst/>
                  <a:ahLst/>
                  <a:rect l="l" t="t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5120" bIns="-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4618080" y="1436760"/>
                  <a:ext cx="49320" cy="54000"/>
                </a:xfrm>
                <a:custGeom>
                  <a:avLst/>
                  <a:gdLst/>
                  <a:ahLst/>
                  <a:rect l="l" t="t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7200" bIns="7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7" name=""/>
                <p:cNvSpPr/>
                <p:nvPr/>
              </p:nvSpPr>
              <p:spPr>
                <a:xfrm>
                  <a:off x="4049640" y="1487520"/>
                  <a:ext cx="39600" cy="19080"/>
                </a:xfrm>
                <a:custGeom>
                  <a:avLst/>
                  <a:gdLst/>
                  <a:ahLst/>
                  <a:rect l="l" t="t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720" bIns="-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8" name=""/>
                <p:cNvSpPr/>
                <p:nvPr/>
              </p:nvSpPr>
              <p:spPr>
                <a:xfrm>
                  <a:off x="3878280" y="1509840"/>
                  <a:ext cx="103320" cy="61920"/>
                </a:xfrm>
                <a:custGeom>
                  <a:avLst/>
                  <a:gdLst/>
                  <a:ahLst/>
                  <a:rect l="l" t="t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9" name=""/>
                <p:cNvSpPr/>
                <p:nvPr/>
              </p:nvSpPr>
              <p:spPr>
                <a:xfrm>
                  <a:off x="3770280" y="1506600"/>
                  <a:ext cx="108000" cy="61920"/>
                </a:xfrm>
                <a:custGeom>
                  <a:avLst/>
                  <a:gdLst/>
                  <a:ahLst/>
                  <a:rect l="l" t="t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0" name=""/>
                <p:cNvSpPr/>
                <p:nvPr/>
              </p:nvSpPr>
              <p:spPr>
                <a:xfrm>
                  <a:off x="3186000" y="1168560"/>
                  <a:ext cx="561960" cy="361800"/>
                </a:xfrm>
                <a:custGeom>
                  <a:avLst/>
                  <a:gdLst/>
                  <a:ahLst/>
                  <a:rect l="l" t="t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1" name=""/>
                <p:cNvSpPr/>
                <p:nvPr/>
              </p:nvSpPr>
              <p:spPr>
                <a:xfrm>
                  <a:off x="3527280" y="1144800"/>
                  <a:ext cx="249480" cy="264960"/>
                </a:xfrm>
                <a:custGeom>
                  <a:avLst/>
                  <a:gdLst/>
                  <a:ahLst/>
                  <a:rect l="l" t="t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2" name=""/>
                <p:cNvSpPr/>
                <p:nvPr/>
              </p:nvSpPr>
              <p:spPr>
                <a:xfrm>
                  <a:off x="3770280" y="1265400"/>
                  <a:ext cx="174600" cy="50760"/>
                </a:xfrm>
                <a:custGeom>
                  <a:avLst/>
                  <a:gdLst/>
                  <a:ahLst/>
                  <a:rect l="l" t="t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960" bIns="3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3" name=""/>
                <p:cNvSpPr/>
                <p:nvPr/>
              </p:nvSpPr>
              <p:spPr>
                <a:xfrm>
                  <a:off x="3762360" y="1327320"/>
                  <a:ext cx="119160" cy="133200"/>
                </a:xfrm>
                <a:custGeom>
                  <a:avLst/>
                  <a:gdLst/>
                  <a:ahLst/>
                  <a:rect l="l" t="t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4" name=""/>
                <p:cNvSpPr/>
                <p:nvPr/>
              </p:nvSpPr>
              <p:spPr>
                <a:xfrm>
                  <a:off x="3963960" y="1254240"/>
                  <a:ext cx="58680" cy="77760"/>
                </a:xfrm>
                <a:custGeom>
                  <a:avLst/>
                  <a:gdLst/>
                  <a:ahLst/>
                  <a:rect l="l" t="t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960" bIns="30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5" name=""/>
                <p:cNvSpPr/>
                <p:nvPr/>
              </p:nvSpPr>
              <p:spPr>
                <a:xfrm>
                  <a:off x="3978360" y="1374840"/>
                  <a:ext cx="74520" cy="38160"/>
                </a:xfrm>
                <a:custGeom>
                  <a:avLst/>
                  <a:gdLst/>
                  <a:ahLst/>
                  <a:rect l="l" t="t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6" name=""/>
                <p:cNvSpPr/>
                <p:nvPr/>
              </p:nvSpPr>
              <p:spPr>
                <a:xfrm>
                  <a:off x="4056120" y="1316160"/>
                  <a:ext cx="96840" cy="66600"/>
                </a:xfrm>
                <a:custGeom>
                  <a:avLst/>
                  <a:gdLst/>
                  <a:ahLst/>
                  <a:rect l="l" t="t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9800" bIns="19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7" name=""/>
                <p:cNvSpPr/>
                <p:nvPr/>
              </p:nvSpPr>
              <p:spPr>
                <a:xfrm>
                  <a:off x="4083120" y="1347840"/>
                  <a:ext cx="453960" cy="236520"/>
                </a:xfrm>
                <a:custGeom>
                  <a:avLst/>
                  <a:gdLst/>
                  <a:ahLst/>
                  <a:rect l="l" t="t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8" name=""/>
                <p:cNvSpPr/>
                <p:nvPr/>
              </p:nvSpPr>
              <p:spPr>
                <a:xfrm>
                  <a:off x="4476600" y="1370160"/>
                  <a:ext cx="123840" cy="101520"/>
                </a:xfrm>
                <a:custGeom>
                  <a:avLst/>
                  <a:gdLst/>
                  <a:ahLst/>
                  <a:rect l="l" t="t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9" name=""/>
                <p:cNvSpPr/>
                <p:nvPr/>
              </p:nvSpPr>
              <p:spPr>
                <a:xfrm>
                  <a:off x="4737240" y="1157400"/>
                  <a:ext cx="29880" cy="22320"/>
                </a:xfrm>
                <a:custGeom>
                  <a:avLst/>
                  <a:gdLst/>
                  <a:ahLst/>
                  <a:rect l="l" t="t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4480" bIns="-2448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0" name=""/>
                <p:cNvSpPr/>
                <p:nvPr/>
              </p:nvSpPr>
              <p:spPr>
                <a:xfrm>
                  <a:off x="4894200" y="1312920"/>
                  <a:ext cx="41400" cy="30240"/>
                </a:xfrm>
                <a:custGeom>
                  <a:avLst/>
                  <a:gdLst/>
                  <a:ahLst/>
                  <a:rect l="l" t="t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6560" bIns="-165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1" name=""/>
                <p:cNvSpPr/>
                <p:nvPr/>
              </p:nvSpPr>
              <p:spPr>
                <a:xfrm>
                  <a:off x="4390920" y="963720"/>
                  <a:ext cx="30240" cy="19080"/>
                </a:xfrm>
                <a:custGeom>
                  <a:avLst/>
                  <a:gdLst/>
                  <a:ahLst/>
                  <a:rect l="l" t="t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720" bIns="-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2" name=""/>
                <p:cNvSpPr/>
                <p:nvPr/>
              </p:nvSpPr>
              <p:spPr>
                <a:xfrm>
                  <a:off x="4127400" y="1125720"/>
                  <a:ext cx="30240" cy="19080"/>
                </a:xfrm>
                <a:custGeom>
                  <a:avLst/>
                  <a:gdLst/>
                  <a:ahLst/>
                  <a:rect l="l" t="t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7720" bIns="-27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3" name=""/>
                <p:cNvSpPr/>
                <p:nvPr/>
              </p:nvSpPr>
              <p:spPr>
                <a:xfrm>
                  <a:off x="3836880" y="1074960"/>
                  <a:ext cx="127080" cy="104760"/>
                </a:xfrm>
                <a:custGeom>
                  <a:avLst/>
                  <a:gdLst/>
                  <a:ahLst/>
                  <a:rect l="l" t="t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4" name=""/>
                <p:cNvSpPr/>
                <p:nvPr/>
              </p:nvSpPr>
              <p:spPr>
                <a:xfrm>
                  <a:off x="3795840" y="854280"/>
                  <a:ext cx="149040" cy="225360"/>
                </a:xfrm>
                <a:custGeom>
                  <a:avLst/>
                  <a:gdLst/>
                  <a:ahLst/>
                  <a:rect l="l" t="t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5" name=""/>
                <p:cNvSpPr/>
                <p:nvPr/>
              </p:nvSpPr>
              <p:spPr>
                <a:xfrm>
                  <a:off x="3833640" y="1017720"/>
                  <a:ext cx="51120" cy="65160"/>
                </a:xfrm>
                <a:custGeom>
                  <a:avLst/>
                  <a:gdLst/>
                  <a:ahLst/>
                  <a:rect l="l" t="t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360" bIns="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6" name=""/>
                <p:cNvSpPr/>
                <p:nvPr/>
              </p:nvSpPr>
              <p:spPr>
                <a:xfrm>
                  <a:off x="3728880" y="1033560"/>
                  <a:ext cx="71640" cy="65160"/>
                </a:xfrm>
                <a:custGeom>
                  <a:avLst/>
                  <a:gdLst/>
                  <a:ahLst/>
                  <a:rect l="l" t="t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8360" bIns="183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7" name=""/>
                <p:cNvSpPr/>
                <p:nvPr/>
              </p:nvSpPr>
              <p:spPr>
                <a:xfrm>
                  <a:off x="7632720" y="943200"/>
                  <a:ext cx="1112760" cy="695160"/>
                </a:xfrm>
                <a:custGeom>
                  <a:avLst/>
                  <a:gdLst/>
                  <a:ahLst/>
                  <a:rect l="l" t="t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8" name=""/>
                <p:cNvSpPr/>
                <p:nvPr/>
              </p:nvSpPr>
              <p:spPr>
                <a:xfrm>
                  <a:off x="6159600" y="-15840"/>
                  <a:ext cx="1562040" cy="1098720"/>
                </a:xfrm>
                <a:custGeom>
                  <a:avLst/>
                  <a:gdLst/>
                  <a:ahLst/>
                  <a:rect l="l" t="t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9" name=""/>
                <p:cNvSpPr/>
                <p:nvPr/>
              </p:nvSpPr>
              <p:spPr>
                <a:xfrm>
                  <a:off x="5678640" y="773280"/>
                  <a:ext cx="56880" cy="61920"/>
                </a:xfrm>
                <a:custGeom>
                  <a:avLst/>
                  <a:gdLst/>
                  <a:ahLst/>
                  <a:rect l="l" t="t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5120" bIns="151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0" name=""/>
                <p:cNvSpPr/>
                <p:nvPr/>
              </p:nvSpPr>
              <p:spPr>
                <a:xfrm>
                  <a:off x="5634000" y="749520"/>
                  <a:ext cx="60480" cy="46080"/>
                </a:xfrm>
                <a:custGeom>
                  <a:avLst/>
                  <a:gdLst/>
                  <a:ahLst/>
                  <a:rect l="l" t="t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1" name=""/>
                <p:cNvSpPr/>
                <p:nvPr/>
              </p:nvSpPr>
              <p:spPr>
                <a:xfrm>
                  <a:off x="7439040" y="620640"/>
                  <a:ext cx="271440" cy="128880"/>
                </a:xfrm>
                <a:custGeom>
                  <a:avLst/>
                  <a:gdLst/>
                  <a:ahLst/>
                  <a:rect l="l" t="t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2" name=""/>
                <p:cNvSpPr/>
                <p:nvPr/>
              </p:nvSpPr>
              <p:spPr>
                <a:xfrm>
                  <a:off x="7726320" y="725400"/>
                  <a:ext cx="219240" cy="59040"/>
                </a:xfrm>
                <a:custGeom>
                  <a:avLst/>
                  <a:gdLst/>
                  <a:ahLst/>
                  <a:rect l="l" t="t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2240" bIns="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3" name=""/>
                <p:cNvSpPr/>
                <p:nvPr/>
              </p:nvSpPr>
              <p:spPr>
                <a:xfrm>
                  <a:off x="7610400" y="757440"/>
                  <a:ext cx="88920" cy="54000"/>
                </a:xfrm>
                <a:custGeom>
                  <a:avLst/>
                  <a:gdLst/>
                  <a:ahLst/>
                  <a:rect l="l" t="t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7200" bIns="72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4" name=""/>
                <p:cNvSpPr/>
                <p:nvPr/>
              </p:nvSpPr>
              <p:spPr>
                <a:xfrm>
                  <a:off x="7551720" y="590760"/>
                  <a:ext cx="58680" cy="69840"/>
                </a:xfrm>
                <a:custGeom>
                  <a:avLst/>
                  <a:gdLst/>
                  <a:ahLst/>
                  <a:rect l="l" t="t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23040" bIns="230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5" name=""/>
                <p:cNvSpPr/>
                <p:nvPr/>
              </p:nvSpPr>
              <p:spPr>
                <a:xfrm>
                  <a:off x="8023320" y="800280"/>
                  <a:ext cx="71280" cy="104760"/>
                </a:xfrm>
                <a:custGeom>
                  <a:avLst/>
                  <a:gdLst/>
                  <a:ahLst/>
                  <a:rect l="l" t="t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6" name=""/>
                <p:cNvSpPr/>
                <p:nvPr/>
              </p:nvSpPr>
              <p:spPr>
                <a:xfrm>
                  <a:off x="6762600" y="4680"/>
                  <a:ext cx="762120" cy="158760"/>
                </a:xfrm>
                <a:custGeom>
                  <a:avLst/>
                  <a:gdLst/>
                  <a:ahLst/>
                  <a:rect l="l" t="t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7" name=""/>
                <p:cNvSpPr/>
                <p:nvPr/>
              </p:nvSpPr>
              <p:spPr>
                <a:xfrm>
                  <a:off x="6087960" y="0"/>
                  <a:ext cx="708120" cy="77760"/>
                </a:xfrm>
                <a:custGeom>
                  <a:avLst/>
                  <a:gdLst/>
                  <a:ahLst/>
                  <a:rect l="l" t="t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30960" bIns="30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8" name=""/>
                <p:cNvSpPr/>
                <p:nvPr/>
              </p:nvSpPr>
              <p:spPr>
                <a:xfrm>
                  <a:off x="4529160" y="112680"/>
                  <a:ext cx="66600" cy="39960"/>
                </a:xfrm>
                <a:custGeom>
                  <a:avLst/>
                  <a:gdLst/>
                  <a:ahLst/>
                  <a:rect l="l" t="t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6840" bIns="-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9" name=""/>
                <p:cNvSpPr/>
                <p:nvPr/>
              </p:nvSpPr>
              <p:spPr>
                <a:xfrm>
                  <a:off x="2705040" y="0"/>
                  <a:ext cx="1622520" cy="590760"/>
                </a:xfrm>
                <a:custGeom>
                  <a:avLst/>
                  <a:gdLst/>
                  <a:ahLst/>
                  <a:rect l="l" t="t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0" name=""/>
                <p:cNvSpPr/>
                <p:nvPr/>
              </p:nvSpPr>
              <p:spPr>
                <a:xfrm>
                  <a:off x="4332240" y="-19080"/>
                  <a:ext cx="74520" cy="212760"/>
                </a:xfrm>
                <a:custGeom>
                  <a:avLst/>
                  <a:gdLst/>
                  <a:ahLst/>
                  <a:rect l="l" t="t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1" name=""/>
                <p:cNvSpPr/>
                <p:nvPr/>
              </p:nvSpPr>
              <p:spPr>
                <a:xfrm>
                  <a:off x="4287960" y="158760"/>
                  <a:ext cx="218880" cy="133560"/>
                </a:xfrm>
                <a:custGeom>
                  <a:avLst/>
                  <a:gdLst/>
                  <a:ahLst/>
                  <a:rect l="l" t="t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2" name=""/>
                <p:cNvSpPr/>
                <p:nvPr/>
              </p:nvSpPr>
              <p:spPr>
                <a:xfrm>
                  <a:off x="4052880" y="284400"/>
                  <a:ext cx="297000" cy="279360"/>
                </a:xfrm>
                <a:custGeom>
                  <a:avLst/>
                  <a:gdLst/>
                  <a:ahLst/>
                  <a:rect l="l" t="t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3" name=""/>
                <p:cNvSpPr/>
                <p:nvPr/>
              </p:nvSpPr>
              <p:spPr>
                <a:xfrm>
                  <a:off x="4249800" y="365040"/>
                  <a:ext cx="22320" cy="16200"/>
                </a:xfrm>
                <a:custGeom>
                  <a:avLst/>
                  <a:gdLst/>
                  <a:ahLst/>
                  <a:rect l="l" t="t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0600" bIns="-306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4" name=""/>
                <p:cNvSpPr/>
                <p:nvPr/>
              </p:nvSpPr>
              <p:spPr>
                <a:xfrm>
                  <a:off x="2583000" y="555840"/>
                  <a:ext cx="1290600" cy="733320"/>
                </a:xfrm>
                <a:custGeom>
                  <a:avLst/>
                  <a:gdLst/>
                  <a:ahLst/>
                  <a:rect l="l" t="t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5" name=""/>
                <p:cNvSpPr/>
                <p:nvPr/>
              </p:nvSpPr>
              <p:spPr>
                <a:xfrm>
                  <a:off x="2809800" y="1060560"/>
                  <a:ext cx="71640" cy="112680"/>
                </a:xfrm>
                <a:custGeom>
                  <a:avLst/>
                  <a:gdLst/>
                  <a:ahLst/>
                  <a:rect l="l" t="t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6" name=""/>
                <p:cNvSpPr/>
                <p:nvPr/>
              </p:nvSpPr>
              <p:spPr>
                <a:xfrm>
                  <a:off x="3800520" y="679680"/>
                  <a:ext cx="66600" cy="93600"/>
                </a:xfrm>
                <a:custGeom>
                  <a:avLst/>
                  <a:gdLst/>
                  <a:ahLst/>
                  <a:rect l="l" t="t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7" name=""/>
                <p:cNvSpPr/>
                <p:nvPr/>
              </p:nvSpPr>
              <p:spPr>
                <a:xfrm>
                  <a:off x="3989520" y="633600"/>
                  <a:ext cx="33120" cy="38160"/>
                </a:xfrm>
                <a:custGeom>
                  <a:avLst/>
                  <a:gdLst/>
                  <a:ahLst/>
                  <a:rect l="l" t="t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8" name=""/>
                <p:cNvSpPr/>
                <p:nvPr/>
              </p:nvSpPr>
              <p:spPr>
                <a:xfrm>
                  <a:off x="528480" y="263520"/>
                  <a:ext cx="1611360" cy="1374840"/>
                </a:xfrm>
                <a:custGeom>
                  <a:avLst/>
                  <a:gdLst/>
                  <a:ahLst/>
                  <a:rect l="l" t="t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9" name=""/>
                <p:cNvSpPr/>
                <p:nvPr/>
              </p:nvSpPr>
              <p:spPr>
                <a:xfrm>
                  <a:off x="1154160" y="781200"/>
                  <a:ext cx="606240" cy="857160"/>
                </a:xfrm>
                <a:custGeom>
                  <a:avLst/>
                  <a:gdLst/>
                  <a:ahLst/>
                  <a:rect l="l" t="t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0" name=""/>
                <p:cNvSpPr/>
                <p:nvPr/>
              </p:nvSpPr>
              <p:spPr>
                <a:xfrm>
                  <a:off x="2222640" y="1417680"/>
                  <a:ext cx="25200" cy="46080"/>
                </a:xfrm>
                <a:custGeom>
                  <a:avLst/>
                  <a:gdLst/>
                  <a:ahLst/>
                  <a:rect l="l" t="t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720" bIns="-7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1" name=""/>
                <p:cNvSpPr/>
                <p:nvPr/>
              </p:nvSpPr>
              <p:spPr>
                <a:xfrm>
                  <a:off x="2189160" y="974880"/>
                  <a:ext cx="33480" cy="27000"/>
                </a:xfrm>
                <a:custGeom>
                  <a:avLst/>
                  <a:gdLst/>
                  <a:ahLst/>
                  <a:rect l="l" t="t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19800" bIns="-19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2" name=""/>
                <p:cNvSpPr/>
                <p:nvPr/>
              </p:nvSpPr>
              <p:spPr>
                <a:xfrm>
                  <a:off x="719280" y="432000"/>
                  <a:ext cx="91800" cy="38160"/>
                </a:xfrm>
                <a:custGeom>
                  <a:avLst/>
                  <a:gdLst/>
                  <a:ahLst/>
                  <a:rect l="l" t="t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3" name=""/>
                <p:cNvSpPr/>
                <p:nvPr/>
              </p:nvSpPr>
              <p:spPr>
                <a:xfrm>
                  <a:off x="1843200" y="74520"/>
                  <a:ext cx="1096920" cy="903600"/>
                </a:xfrm>
                <a:custGeom>
                  <a:avLst/>
                  <a:gdLst/>
                  <a:ahLst/>
                  <a:rect l="l" t="t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4" name=""/>
                <p:cNvSpPr/>
                <p:nvPr/>
              </p:nvSpPr>
              <p:spPr>
                <a:xfrm>
                  <a:off x="1093680" y="4680"/>
                  <a:ext cx="2200320" cy="368640"/>
                </a:xfrm>
                <a:custGeom>
                  <a:avLst/>
                  <a:gdLst/>
                  <a:ahLst/>
                  <a:rect l="l" t="t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5" name=""/>
                <p:cNvSpPr/>
                <p:nvPr/>
              </p:nvSpPr>
              <p:spPr>
                <a:xfrm>
                  <a:off x="1541520" y="139680"/>
                  <a:ext cx="47520" cy="39960"/>
                </a:xfrm>
                <a:custGeom>
                  <a:avLst/>
                  <a:gdLst/>
                  <a:ahLst/>
                  <a:rect l="l" t="t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6840" bIns="-6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6" name=""/>
                <p:cNvSpPr/>
                <p:nvPr/>
              </p:nvSpPr>
              <p:spPr>
                <a:xfrm>
                  <a:off x="1484280" y="193680"/>
                  <a:ext cx="71640" cy="42840"/>
                </a:xfrm>
                <a:custGeom>
                  <a:avLst/>
                  <a:gdLst/>
                  <a:ahLst/>
                  <a:rect l="l" t="t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3960" bIns="-396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7" name=""/>
                <p:cNvSpPr/>
                <p:nvPr/>
              </p:nvSpPr>
              <p:spPr>
                <a:xfrm>
                  <a:off x="1716120" y="354240"/>
                  <a:ext cx="119160" cy="21960"/>
                </a:xfrm>
                <a:custGeom>
                  <a:avLst/>
                  <a:gdLst/>
                  <a:ahLst/>
                  <a:rect l="l" t="t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24840" bIns="-248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8" name=""/>
                <p:cNvSpPr/>
                <p:nvPr/>
              </p:nvSpPr>
              <p:spPr>
                <a:xfrm>
                  <a:off x="1920960" y="349200"/>
                  <a:ext cx="66600" cy="59040"/>
                </a:xfrm>
                <a:custGeom>
                  <a:avLst/>
                  <a:gdLst/>
                  <a:ahLst/>
                  <a:rect l="l" t="t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12240" bIns="122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9" name=""/>
                <p:cNvSpPr/>
                <p:nvPr/>
              </p:nvSpPr>
              <p:spPr>
                <a:xfrm>
                  <a:off x="1373040" y="190440"/>
                  <a:ext cx="52560" cy="38160"/>
                </a:xfrm>
                <a:custGeom>
                  <a:avLst/>
                  <a:gdLst/>
                  <a:ahLst/>
                  <a:rect l="l" t="t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rgbClr val="ccb374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wrap="none" lIns="90000" rIns="90000" tIns="-8640" bIns="-864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30" name=""/>
              <p:cNvGrpSpPr/>
              <p:nvPr/>
            </p:nvGrpSpPr>
            <p:grpSpPr>
              <a:xfrm>
                <a:off x="11160" y="4680"/>
                <a:ext cx="9109800" cy="1621800"/>
                <a:chOff x="11160" y="4680"/>
                <a:chExt cx="9109800" cy="1621800"/>
              </a:xfrm>
            </p:grpSpPr>
            <p:sp>
              <p:nvSpPr>
                <p:cNvPr id="231" name=""/>
                <p:cNvSpPr/>
                <p:nvPr/>
              </p:nvSpPr>
              <p:spPr>
                <a:xfrm>
                  <a:off x="11160" y="862200"/>
                  <a:ext cx="9109800" cy="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2" name=""/>
                <p:cNvSpPr/>
                <p:nvPr/>
              </p:nvSpPr>
              <p:spPr>
                <a:xfrm>
                  <a:off x="74772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3" name=""/>
                <p:cNvSpPr/>
                <p:nvPr/>
              </p:nvSpPr>
              <p:spPr>
                <a:xfrm>
                  <a:off x="159588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4" name=""/>
                <p:cNvSpPr/>
                <p:nvPr/>
              </p:nvSpPr>
              <p:spPr>
                <a:xfrm>
                  <a:off x="244476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5" name=""/>
                <p:cNvSpPr/>
                <p:nvPr/>
              </p:nvSpPr>
              <p:spPr>
                <a:xfrm>
                  <a:off x="329292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6" name=""/>
                <p:cNvSpPr/>
                <p:nvPr/>
              </p:nvSpPr>
              <p:spPr>
                <a:xfrm>
                  <a:off x="414108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7" name=""/>
                <p:cNvSpPr/>
                <p:nvPr/>
              </p:nvSpPr>
              <p:spPr>
                <a:xfrm>
                  <a:off x="498996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8" name=""/>
                <p:cNvSpPr/>
                <p:nvPr/>
              </p:nvSpPr>
              <p:spPr>
                <a:xfrm>
                  <a:off x="583812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9" name=""/>
                <p:cNvSpPr/>
                <p:nvPr/>
              </p:nvSpPr>
              <p:spPr>
                <a:xfrm>
                  <a:off x="668700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0" name=""/>
                <p:cNvSpPr/>
                <p:nvPr/>
              </p:nvSpPr>
              <p:spPr>
                <a:xfrm>
                  <a:off x="753516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1" name=""/>
                <p:cNvSpPr/>
                <p:nvPr/>
              </p:nvSpPr>
              <p:spPr>
                <a:xfrm>
                  <a:off x="8384400" y="4680"/>
                  <a:ext cx="0" cy="1621800"/>
                </a:xfrm>
                <a:prstGeom prst="line">
                  <a:avLst/>
                </a:prstGeom>
                <a:ln w="9360">
                  <a:solidFill>
                    <a:srgbClr val="ccb374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242" name=""/>
              <p:cNvGrpSpPr/>
              <p:nvPr/>
            </p:nvGrpSpPr>
            <p:grpSpPr>
              <a:xfrm>
                <a:off x="576360" y="-3240"/>
                <a:ext cx="7808040" cy="1640520"/>
                <a:chOff x="576360" y="-3240"/>
                <a:chExt cx="7808040" cy="1640520"/>
              </a:xfrm>
            </p:grpSpPr>
            <p:sp>
              <p:nvSpPr>
                <p:cNvPr id="243" name=""/>
                <p:cNvSpPr/>
                <p:nvPr/>
              </p:nvSpPr>
              <p:spPr>
                <a:xfrm>
                  <a:off x="6687360" y="0"/>
                  <a:ext cx="0" cy="5508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4" name=""/>
                <p:cNvSpPr/>
                <p:nvPr/>
              </p:nvSpPr>
              <p:spPr>
                <a:xfrm>
                  <a:off x="7141320" y="861480"/>
                  <a:ext cx="25992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5" name=""/>
                <p:cNvSpPr/>
                <p:nvPr/>
              </p:nvSpPr>
              <p:spPr>
                <a:xfrm>
                  <a:off x="7535520" y="930960"/>
                  <a:ext cx="0" cy="1090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6" name=""/>
                <p:cNvSpPr/>
                <p:nvPr/>
              </p:nvSpPr>
              <p:spPr>
                <a:xfrm>
                  <a:off x="8384400" y="1319040"/>
                  <a:ext cx="0" cy="3070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7" name=""/>
                <p:cNvSpPr/>
                <p:nvPr/>
              </p:nvSpPr>
              <p:spPr>
                <a:xfrm>
                  <a:off x="4141080" y="15840"/>
                  <a:ext cx="0" cy="2401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8" name=""/>
                <p:cNvSpPr/>
                <p:nvPr/>
              </p:nvSpPr>
              <p:spPr>
                <a:xfrm>
                  <a:off x="3292920" y="3600"/>
                  <a:ext cx="0" cy="130824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9" name=""/>
                <p:cNvSpPr/>
                <p:nvPr/>
              </p:nvSpPr>
              <p:spPr>
                <a:xfrm flipH="1">
                  <a:off x="3195360" y="861480"/>
                  <a:ext cx="2530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0" name=""/>
                <p:cNvSpPr/>
                <p:nvPr/>
              </p:nvSpPr>
              <p:spPr>
                <a:xfrm>
                  <a:off x="2697120" y="861480"/>
                  <a:ext cx="22356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1" name=""/>
                <p:cNvSpPr/>
                <p:nvPr/>
              </p:nvSpPr>
              <p:spPr>
                <a:xfrm flipH="1">
                  <a:off x="1953360" y="861480"/>
                  <a:ext cx="30456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2" name=""/>
                <p:cNvSpPr/>
                <p:nvPr/>
              </p:nvSpPr>
              <p:spPr>
                <a:xfrm>
                  <a:off x="576360" y="861480"/>
                  <a:ext cx="1295280" cy="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6800" bIns="-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3" name=""/>
                <p:cNvSpPr/>
                <p:nvPr/>
              </p:nvSpPr>
              <p:spPr>
                <a:xfrm>
                  <a:off x="1587960" y="481320"/>
                  <a:ext cx="0" cy="11559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4" name=""/>
                <p:cNvSpPr/>
                <p:nvPr/>
              </p:nvSpPr>
              <p:spPr>
                <a:xfrm>
                  <a:off x="747360" y="550800"/>
                  <a:ext cx="0" cy="60516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5" name=""/>
                <p:cNvSpPr/>
                <p:nvPr/>
              </p:nvSpPr>
              <p:spPr>
                <a:xfrm flipV="1">
                  <a:off x="1595520" y="-3240"/>
                  <a:ext cx="0" cy="10440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6" name=""/>
                <p:cNvSpPr/>
                <p:nvPr/>
              </p:nvSpPr>
              <p:spPr>
                <a:xfrm>
                  <a:off x="2444760" y="272160"/>
                  <a:ext cx="0" cy="37188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7" name=""/>
                <p:cNvSpPr/>
                <p:nvPr/>
              </p:nvSpPr>
              <p:spPr>
                <a:xfrm flipV="1">
                  <a:off x="2444760" y="3240"/>
                  <a:ext cx="0" cy="85320"/>
                </a:xfrm>
                <a:prstGeom prst="line">
                  <a:avLst/>
                </a:prstGeom>
                <a:ln w="9360">
                  <a:solidFill>
                    <a:srgbClr val="e5d093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38520" bIns="38520" anchor="ctr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  <p:pic>
          <p:nvPicPr>
            <p:cNvPr id="258" name="earth" descr=""/>
            <p:cNvPicPr/>
            <p:nvPr/>
          </p:nvPicPr>
          <p:blipFill>
            <a:blip r:embed="rId2"/>
            <a:stretch/>
          </p:blipFill>
          <p:spPr>
            <a:xfrm>
              <a:off x="533520" y="2486160"/>
              <a:ext cx="1095120" cy="101916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1828800" y="1828800"/>
            <a:ext cx="6934320" cy="236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PlaceHolder 2"/>
          <p:cNvSpPr>
            <a:spLocks noGrp="1"/>
          </p:cNvSpPr>
          <p:nvPr>
            <p:ph type="dt" idx="4"/>
          </p:nvPr>
        </p:nvSpPr>
        <p:spPr>
          <a:xfrm>
            <a:off x="53316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PlaceHolder 3"/>
          <p:cNvSpPr>
            <a:spLocks noGrp="1"/>
          </p:cNvSpPr>
          <p:nvPr>
            <p:ph type="ftr" idx="5"/>
          </p:nvPr>
        </p:nvSpPr>
        <p:spPr>
          <a:xfrm>
            <a:off x="320004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PlaceHolder 4"/>
          <p:cNvSpPr>
            <a:spLocks noGrp="1"/>
          </p:cNvSpPr>
          <p:nvPr>
            <p:ph type="sldNum" idx="6"/>
          </p:nvPr>
        </p:nvSpPr>
        <p:spPr>
          <a:xfrm>
            <a:off x="685800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1681928-87AD-4F31-A263-8FE335ED1B3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3" name=""/>
          <p:cNvGrpSpPr/>
          <p:nvPr/>
        </p:nvGrpSpPr>
        <p:grpSpPr>
          <a:xfrm>
            <a:off x="7148520" y="6343560"/>
            <a:ext cx="1330200" cy="370080"/>
            <a:chOff x="7148520" y="6343560"/>
            <a:chExt cx="1330200" cy="370080"/>
          </a:xfrm>
        </p:grpSpPr>
        <p:sp>
          <p:nvSpPr>
            <p:cNvPr id="264" name=""/>
            <p:cNvSpPr/>
            <p:nvPr/>
          </p:nvSpPr>
          <p:spPr>
            <a:xfrm>
              <a:off x="7148520" y="6362640"/>
              <a:ext cx="169920" cy="228600"/>
            </a:xfrm>
            <a:custGeom>
              <a:avLst/>
              <a:gdLst/>
              <a:ahLst/>
              <a:rect l="l" t="t" r="r" b="b"/>
              <a:pathLst>
                <a:path w="107" h="144">
                  <a:moveTo>
                    <a:pt x="70" y="26"/>
                  </a:moveTo>
                  <a:lnTo>
                    <a:pt x="70" y="143"/>
                  </a:lnTo>
                  <a:lnTo>
                    <a:pt x="36" y="143"/>
                  </a:lnTo>
                  <a:lnTo>
                    <a:pt x="36" y="26"/>
                  </a:lnTo>
                  <a:lnTo>
                    <a:pt x="0" y="26"/>
                  </a:lnTo>
                  <a:lnTo>
                    <a:pt x="0" y="0"/>
                  </a:lnTo>
                  <a:lnTo>
                    <a:pt x="106" y="0"/>
                  </a:lnTo>
                  <a:lnTo>
                    <a:pt x="106" y="26"/>
                  </a:lnTo>
                  <a:lnTo>
                    <a:pt x="70" y="26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>
              <a:off x="7319880" y="6418440"/>
              <a:ext cx="100080" cy="172800"/>
            </a:xfrm>
            <a:custGeom>
              <a:avLst/>
              <a:gdLst/>
              <a:ahLst/>
              <a:rect l="l" t="t" r="r" b="b"/>
              <a:pathLst>
                <a:path w="63" h="109">
                  <a:moveTo>
                    <a:pt x="60" y="29"/>
                  </a:moveTo>
                  <a:lnTo>
                    <a:pt x="58" y="29"/>
                  </a:lnTo>
                  <a:lnTo>
                    <a:pt x="57" y="29"/>
                  </a:lnTo>
                  <a:lnTo>
                    <a:pt x="55" y="29"/>
                  </a:lnTo>
                  <a:lnTo>
                    <a:pt x="54" y="29"/>
                  </a:lnTo>
                  <a:lnTo>
                    <a:pt x="53" y="29"/>
                  </a:lnTo>
                  <a:lnTo>
                    <a:pt x="51" y="29"/>
                  </a:lnTo>
                  <a:lnTo>
                    <a:pt x="50" y="30"/>
                  </a:lnTo>
                  <a:lnTo>
                    <a:pt x="49" y="30"/>
                  </a:lnTo>
                  <a:lnTo>
                    <a:pt x="47" y="30"/>
                  </a:lnTo>
                  <a:lnTo>
                    <a:pt x="46" y="31"/>
                  </a:lnTo>
                  <a:lnTo>
                    <a:pt x="45" y="32"/>
                  </a:lnTo>
                  <a:lnTo>
                    <a:pt x="44" y="32"/>
                  </a:lnTo>
                  <a:lnTo>
                    <a:pt x="43" y="33"/>
                  </a:lnTo>
                  <a:lnTo>
                    <a:pt x="42" y="34"/>
                  </a:lnTo>
                  <a:lnTo>
                    <a:pt x="40" y="35"/>
                  </a:lnTo>
                  <a:lnTo>
                    <a:pt x="40" y="36"/>
                  </a:lnTo>
                  <a:lnTo>
                    <a:pt x="38" y="37"/>
                  </a:lnTo>
                  <a:lnTo>
                    <a:pt x="38" y="38"/>
                  </a:lnTo>
                  <a:lnTo>
                    <a:pt x="37" y="40"/>
                  </a:lnTo>
                  <a:lnTo>
                    <a:pt x="36" y="41"/>
                  </a:lnTo>
                  <a:lnTo>
                    <a:pt x="36" y="42"/>
                  </a:lnTo>
                  <a:lnTo>
                    <a:pt x="35" y="44"/>
                  </a:lnTo>
                  <a:lnTo>
                    <a:pt x="35" y="46"/>
                  </a:lnTo>
                  <a:lnTo>
                    <a:pt x="34" y="47"/>
                  </a:lnTo>
                  <a:lnTo>
                    <a:pt x="34" y="49"/>
                  </a:lnTo>
                  <a:lnTo>
                    <a:pt x="33" y="51"/>
                  </a:lnTo>
                  <a:lnTo>
                    <a:pt x="33" y="53"/>
                  </a:lnTo>
                  <a:lnTo>
                    <a:pt x="32" y="55"/>
                  </a:lnTo>
                  <a:lnTo>
                    <a:pt x="32" y="57"/>
                  </a:lnTo>
                  <a:lnTo>
                    <a:pt x="32" y="59"/>
                  </a:lnTo>
                  <a:lnTo>
                    <a:pt x="32" y="61"/>
                  </a:lnTo>
                  <a:lnTo>
                    <a:pt x="32" y="64"/>
                  </a:lnTo>
                  <a:lnTo>
                    <a:pt x="32" y="108"/>
                  </a:lnTo>
                  <a:lnTo>
                    <a:pt x="0" y="108"/>
                  </a:lnTo>
                  <a:lnTo>
                    <a:pt x="0" y="1"/>
                  </a:lnTo>
                  <a:lnTo>
                    <a:pt x="29" y="1"/>
                  </a:lnTo>
                  <a:lnTo>
                    <a:pt x="29" y="2"/>
                  </a:lnTo>
                  <a:lnTo>
                    <a:pt x="29" y="2"/>
                  </a:lnTo>
                  <a:lnTo>
                    <a:pt x="29" y="3"/>
                  </a:lnTo>
                  <a:lnTo>
                    <a:pt x="29" y="3"/>
                  </a:lnTo>
                  <a:lnTo>
                    <a:pt x="29" y="4"/>
                  </a:lnTo>
                  <a:lnTo>
                    <a:pt x="29" y="4"/>
                  </a:lnTo>
                  <a:lnTo>
                    <a:pt x="29" y="5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29" y="7"/>
                  </a:lnTo>
                  <a:lnTo>
                    <a:pt x="29" y="7"/>
                  </a:lnTo>
                  <a:lnTo>
                    <a:pt x="29" y="8"/>
                  </a:lnTo>
                  <a:lnTo>
                    <a:pt x="29" y="9"/>
                  </a:lnTo>
                  <a:lnTo>
                    <a:pt x="29" y="9"/>
                  </a:lnTo>
                  <a:lnTo>
                    <a:pt x="29" y="10"/>
                  </a:lnTo>
                  <a:lnTo>
                    <a:pt x="29" y="11"/>
                  </a:lnTo>
                  <a:lnTo>
                    <a:pt x="29" y="11"/>
                  </a:lnTo>
                  <a:lnTo>
                    <a:pt x="29" y="12"/>
                  </a:lnTo>
                  <a:lnTo>
                    <a:pt x="29" y="12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29" y="14"/>
                  </a:lnTo>
                  <a:lnTo>
                    <a:pt x="29" y="15"/>
                  </a:lnTo>
                  <a:lnTo>
                    <a:pt x="29" y="16"/>
                  </a:lnTo>
                  <a:lnTo>
                    <a:pt x="28" y="17"/>
                  </a:lnTo>
                  <a:lnTo>
                    <a:pt x="28" y="17"/>
                  </a:lnTo>
                  <a:lnTo>
                    <a:pt x="28" y="18"/>
                  </a:lnTo>
                  <a:lnTo>
                    <a:pt x="28" y="19"/>
                  </a:lnTo>
                  <a:lnTo>
                    <a:pt x="28" y="19"/>
                  </a:lnTo>
                  <a:lnTo>
                    <a:pt x="28" y="20"/>
                  </a:lnTo>
                  <a:lnTo>
                    <a:pt x="28" y="20"/>
                  </a:lnTo>
                  <a:lnTo>
                    <a:pt x="28" y="21"/>
                  </a:lnTo>
                  <a:lnTo>
                    <a:pt x="28" y="21"/>
                  </a:lnTo>
                  <a:lnTo>
                    <a:pt x="29" y="20"/>
                  </a:lnTo>
                  <a:lnTo>
                    <a:pt x="29" y="19"/>
                  </a:lnTo>
                  <a:lnTo>
                    <a:pt x="30" y="17"/>
                  </a:lnTo>
                  <a:lnTo>
                    <a:pt x="31" y="16"/>
                  </a:lnTo>
                  <a:lnTo>
                    <a:pt x="32" y="15"/>
                  </a:lnTo>
                  <a:lnTo>
                    <a:pt x="32" y="14"/>
                  </a:lnTo>
                  <a:lnTo>
                    <a:pt x="33" y="13"/>
                  </a:lnTo>
                  <a:lnTo>
                    <a:pt x="34" y="12"/>
                  </a:lnTo>
                  <a:lnTo>
                    <a:pt x="35" y="11"/>
                  </a:lnTo>
                  <a:lnTo>
                    <a:pt x="35" y="10"/>
                  </a:lnTo>
                  <a:lnTo>
                    <a:pt x="36" y="9"/>
                  </a:lnTo>
                  <a:lnTo>
                    <a:pt x="37" y="8"/>
                  </a:lnTo>
                  <a:lnTo>
                    <a:pt x="38" y="7"/>
                  </a:lnTo>
                  <a:lnTo>
                    <a:pt x="39" y="7"/>
                  </a:lnTo>
                  <a:lnTo>
                    <a:pt x="40" y="6"/>
                  </a:lnTo>
                  <a:lnTo>
                    <a:pt x="41" y="5"/>
                  </a:lnTo>
                  <a:lnTo>
                    <a:pt x="42" y="4"/>
                  </a:lnTo>
                  <a:lnTo>
                    <a:pt x="43" y="4"/>
                  </a:lnTo>
                  <a:lnTo>
                    <a:pt x="44" y="3"/>
                  </a:lnTo>
                  <a:lnTo>
                    <a:pt x="46" y="3"/>
                  </a:lnTo>
                  <a:lnTo>
                    <a:pt x="47" y="2"/>
                  </a:lnTo>
                  <a:lnTo>
                    <a:pt x="48" y="1"/>
                  </a:lnTo>
                  <a:lnTo>
                    <a:pt x="49" y="1"/>
                  </a:lnTo>
                  <a:lnTo>
                    <a:pt x="51" y="1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5" y="0"/>
                  </a:lnTo>
                  <a:lnTo>
                    <a:pt x="56" y="0"/>
                  </a:lnTo>
                  <a:lnTo>
                    <a:pt x="57" y="0"/>
                  </a:lnTo>
                  <a:lnTo>
                    <a:pt x="59" y="0"/>
                  </a:lnTo>
                  <a:lnTo>
                    <a:pt x="60" y="0"/>
                  </a:lnTo>
                  <a:lnTo>
                    <a:pt x="62" y="0"/>
                  </a:lnTo>
                  <a:lnTo>
                    <a:pt x="60" y="29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>
              <a:off x="7424640" y="6418440"/>
              <a:ext cx="147600" cy="174600"/>
            </a:xfrm>
            <a:custGeom>
              <a:avLst/>
              <a:gdLst/>
              <a:ahLst/>
              <a:rect l="l" t="t" r="r" b="b"/>
              <a:pathLst>
                <a:path w="93" h="110">
                  <a:moveTo>
                    <a:pt x="62" y="106"/>
                  </a:moveTo>
                  <a:lnTo>
                    <a:pt x="62" y="106"/>
                  </a:lnTo>
                  <a:lnTo>
                    <a:pt x="62" y="105"/>
                  </a:lnTo>
                  <a:lnTo>
                    <a:pt x="62" y="105"/>
                  </a:lnTo>
                  <a:lnTo>
                    <a:pt x="62" y="104"/>
                  </a:lnTo>
                  <a:lnTo>
                    <a:pt x="62" y="104"/>
                  </a:lnTo>
                  <a:lnTo>
                    <a:pt x="62" y="103"/>
                  </a:lnTo>
                  <a:lnTo>
                    <a:pt x="62" y="103"/>
                  </a:lnTo>
                  <a:lnTo>
                    <a:pt x="62" y="102"/>
                  </a:lnTo>
                  <a:lnTo>
                    <a:pt x="62" y="102"/>
                  </a:lnTo>
                  <a:lnTo>
                    <a:pt x="62" y="102"/>
                  </a:lnTo>
                  <a:lnTo>
                    <a:pt x="62" y="101"/>
                  </a:lnTo>
                  <a:lnTo>
                    <a:pt x="62" y="100"/>
                  </a:lnTo>
                  <a:lnTo>
                    <a:pt x="62" y="100"/>
                  </a:lnTo>
                  <a:lnTo>
                    <a:pt x="62" y="100"/>
                  </a:lnTo>
                  <a:lnTo>
                    <a:pt x="62" y="99"/>
                  </a:lnTo>
                  <a:lnTo>
                    <a:pt x="62" y="99"/>
                  </a:lnTo>
                  <a:lnTo>
                    <a:pt x="62" y="98"/>
                  </a:lnTo>
                  <a:lnTo>
                    <a:pt x="62" y="98"/>
                  </a:lnTo>
                  <a:lnTo>
                    <a:pt x="62" y="97"/>
                  </a:lnTo>
                  <a:lnTo>
                    <a:pt x="62" y="97"/>
                  </a:lnTo>
                  <a:lnTo>
                    <a:pt x="62" y="96"/>
                  </a:lnTo>
                  <a:lnTo>
                    <a:pt x="62" y="96"/>
                  </a:lnTo>
                  <a:lnTo>
                    <a:pt x="62" y="95"/>
                  </a:lnTo>
                  <a:lnTo>
                    <a:pt x="62" y="95"/>
                  </a:lnTo>
                  <a:lnTo>
                    <a:pt x="62" y="94"/>
                  </a:lnTo>
                  <a:lnTo>
                    <a:pt x="62" y="94"/>
                  </a:lnTo>
                  <a:lnTo>
                    <a:pt x="62" y="93"/>
                  </a:lnTo>
                  <a:lnTo>
                    <a:pt x="62" y="93"/>
                  </a:lnTo>
                  <a:lnTo>
                    <a:pt x="62" y="92"/>
                  </a:lnTo>
                  <a:lnTo>
                    <a:pt x="63" y="92"/>
                  </a:lnTo>
                  <a:lnTo>
                    <a:pt x="63" y="91"/>
                  </a:lnTo>
                  <a:lnTo>
                    <a:pt x="63" y="91"/>
                  </a:lnTo>
                  <a:lnTo>
                    <a:pt x="62" y="91"/>
                  </a:lnTo>
                  <a:lnTo>
                    <a:pt x="62" y="92"/>
                  </a:lnTo>
                  <a:lnTo>
                    <a:pt x="62" y="93"/>
                  </a:lnTo>
                  <a:lnTo>
                    <a:pt x="61" y="94"/>
                  </a:lnTo>
                  <a:lnTo>
                    <a:pt x="60" y="95"/>
                  </a:lnTo>
                  <a:lnTo>
                    <a:pt x="59" y="96"/>
                  </a:lnTo>
                  <a:lnTo>
                    <a:pt x="59" y="97"/>
                  </a:lnTo>
                  <a:lnTo>
                    <a:pt x="58" y="97"/>
                  </a:lnTo>
                  <a:lnTo>
                    <a:pt x="57" y="98"/>
                  </a:lnTo>
                  <a:lnTo>
                    <a:pt x="56" y="99"/>
                  </a:lnTo>
                  <a:lnTo>
                    <a:pt x="56" y="100"/>
                  </a:lnTo>
                  <a:lnTo>
                    <a:pt x="55" y="100"/>
                  </a:lnTo>
                  <a:lnTo>
                    <a:pt x="54" y="101"/>
                  </a:lnTo>
                  <a:lnTo>
                    <a:pt x="53" y="102"/>
                  </a:lnTo>
                  <a:lnTo>
                    <a:pt x="52" y="102"/>
                  </a:lnTo>
                  <a:lnTo>
                    <a:pt x="51" y="103"/>
                  </a:lnTo>
                  <a:lnTo>
                    <a:pt x="50" y="104"/>
                  </a:lnTo>
                  <a:lnTo>
                    <a:pt x="49" y="104"/>
                  </a:lnTo>
                  <a:lnTo>
                    <a:pt x="48" y="105"/>
                  </a:lnTo>
                  <a:lnTo>
                    <a:pt x="46" y="105"/>
                  </a:lnTo>
                  <a:lnTo>
                    <a:pt x="45" y="106"/>
                  </a:lnTo>
                  <a:lnTo>
                    <a:pt x="44" y="106"/>
                  </a:lnTo>
                  <a:lnTo>
                    <a:pt x="43" y="107"/>
                  </a:lnTo>
                  <a:lnTo>
                    <a:pt x="42" y="107"/>
                  </a:lnTo>
                  <a:lnTo>
                    <a:pt x="41" y="107"/>
                  </a:lnTo>
                  <a:lnTo>
                    <a:pt x="40" y="107"/>
                  </a:lnTo>
                  <a:lnTo>
                    <a:pt x="38" y="108"/>
                  </a:lnTo>
                  <a:lnTo>
                    <a:pt x="37" y="108"/>
                  </a:lnTo>
                  <a:lnTo>
                    <a:pt x="36" y="108"/>
                  </a:lnTo>
                  <a:lnTo>
                    <a:pt x="35" y="108"/>
                  </a:lnTo>
                  <a:lnTo>
                    <a:pt x="33" y="109"/>
                  </a:lnTo>
                  <a:lnTo>
                    <a:pt x="32" y="109"/>
                  </a:lnTo>
                  <a:lnTo>
                    <a:pt x="31" y="109"/>
                  </a:lnTo>
                  <a:lnTo>
                    <a:pt x="29" y="109"/>
                  </a:lnTo>
                  <a:lnTo>
                    <a:pt x="27" y="108"/>
                  </a:lnTo>
                  <a:lnTo>
                    <a:pt x="25" y="108"/>
                  </a:lnTo>
                  <a:lnTo>
                    <a:pt x="23" y="108"/>
                  </a:lnTo>
                  <a:lnTo>
                    <a:pt x="22" y="107"/>
                  </a:lnTo>
                  <a:lnTo>
                    <a:pt x="20" y="107"/>
                  </a:lnTo>
                  <a:lnTo>
                    <a:pt x="18" y="107"/>
                  </a:lnTo>
                  <a:lnTo>
                    <a:pt x="17" y="106"/>
                  </a:lnTo>
                  <a:lnTo>
                    <a:pt x="16" y="105"/>
                  </a:lnTo>
                  <a:lnTo>
                    <a:pt x="14" y="105"/>
                  </a:lnTo>
                  <a:lnTo>
                    <a:pt x="13" y="104"/>
                  </a:lnTo>
                  <a:lnTo>
                    <a:pt x="12" y="104"/>
                  </a:lnTo>
                  <a:lnTo>
                    <a:pt x="11" y="103"/>
                  </a:lnTo>
                  <a:lnTo>
                    <a:pt x="9" y="102"/>
                  </a:lnTo>
                  <a:lnTo>
                    <a:pt x="8" y="101"/>
                  </a:lnTo>
                  <a:lnTo>
                    <a:pt x="7" y="100"/>
                  </a:lnTo>
                  <a:lnTo>
                    <a:pt x="6" y="99"/>
                  </a:lnTo>
                  <a:lnTo>
                    <a:pt x="5" y="98"/>
                  </a:lnTo>
                  <a:lnTo>
                    <a:pt x="4" y="97"/>
                  </a:lnTo>
                  <a:lnTo>
                    <a:pt x="4" y="95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1"/>
                  </a:lnTo>
                  <a:lnTo>
                    <a:pt x="1" y="90"/>
                  </a:lnTo>
                  <a:lnTo>
                    <a:pt x="1" y="89"/>
                  </a:lnTo>
                  <a:lnTo>
                    <a:pt x="1" y="88"/>
                  </a:lnTo>
                  <a:lnTo>
                    <a:pt x="0" y="86"/>
                  </a:lnTo>
                  <a:lnTo>
                    <a:pt x="0" y="85"/>
                  </a:lnTo>
                  <a:lnTo>
                    <a:pt x="0" y="83"/>
                  </a:lnTo>
                  <a:lnTo>
                    <a:pt x="0" y="82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0" y="76"/>
                  </a:lnTo>
                  <a:lnTo>
                    <a:pt x="0" y="74"/>
                  </a:lnTo>
                  <a:lnTo>
                    <a:pt x="0" y="71"/>
                  </a:lnTo>
                  <a:lnTo>
                    <a:pt x="1" y="69"/>
                  </a:lnTo>
                  <a:lnTo>
                    <a:pt x="1" y="67"/>
                  </a:lnTo>
                  <a:lnTo>
                    <a:pt x="2" y="65"/>
                  </a:lnTo>
                  <a:lnTo>
                    <a:pt x="3" y="63"/>
                  </a:lnTo>
                  <a:lnTo>
                    <a:pt x="4" y="61"/>
                  </a:lnTo>
                  <a:lnTo>
                    <a:pt x="5" y="59"/>
                  </a:lnTo>
                  <a:lnTo>
                    <a:pt x="6" y="57"/>
                  </a:lnTo>
                  <a:lnTo>
                    <a:pt x="8" y="56"/>
                  </a:lnTo>
                  <a:lnTo>
                    <a:pt x="9" y="54"/>
                  </a:lnTo>
                  <a:lnTo>
                    <a:pt x="11" y="53"/>
                  </a:lnTo>
                  <a:lnTo>
                    <a:pt x="13" y="51"/>
                  </a:lnTo>
                  <a:lnTo>
                    <a:pt x="14" y="50"/>
                  </a:lnTo>
                  <a:lnTo>
                    <a:pt x="16" y="48"/>
                  </a:lnTo>
                  <a:lnTo>
                    <a:pt x="18" y="47"/>
                  </a:lnTo>
                  <a:lnTo>
                    <a:pt x="20" y="46"/>
                  </a:lnTo>
                  <a:lnTo>
                    <a:pt x="22" y="45"/>
                  </a:lnTo>
                  <a:lnTo>
                    <a:pt x="25" y="44"/>
                  </a:lnTo>
                  <a:lnTo>
                    <a:pt x="27" y="43"/>
                  </a:lnTo>
                  <a:lnTo>
                    <a:pt x="30" y="43"/>
                  </a:lnTo>
                  <a:lnTo>
                    <a:pt x="33" y="42"/>
                  </a:lnTo>
                  <a:lnTo>
                    <a:pt x="35" y="41"/>
                  </a:lnTo>
                  <a:lnTo>
                    <a:pt x="38" y="40"/>
                  </a:lnTo>
                  <a:lnTo>
                    <a:pt x="41" y="40"/>
                  </a:lnTo>
                  <a:lnTo>
                    <a:pt x="44" y="39"/>
                  </a:lnTo>
                  <a:lnTo>
                    <a:pt x="47" y="39"/>
                  </a:lnTo>
                  <a:lnTo>
                    <a:pt x="50" y="39"/>
                  </a:lnTo>
                  <a:lnTo>
                    <a:pt x="53" y="39"/>
                  </a:lnTo>
                  <a:lnTo>
                    <a:pt x="56" y="38"/>
                  </a:lnTo>
                  <a:lnTo>
                    <a:pt x="59" y="38"/>
                  </a:lnTo>
                  <a:lnTo>
                    <a:pt x="59" y="34"/>
                  </a:lnTo>
                  <a:lnTo>
                    <a:pt x="59" y="34"/>
                  </a:lnTo>
                  <a:lnTo>
                    <a:pt x="59" y="33"/>
                  </a:lnTo>
                  <a:lnTo>
                    <a:pt x="59" y="33"/>
                  </a:lnTo>
                  <a:lnTo>
                    <a:pt x="59" y="32"/>
                  </a:lnTo>
                  <a:lnTo>
                    <a:pt x="59" y="31"/>
                  </a:lnTo>
                  <a:lnTo>
                    <a:pt x="59" y="31"/>
                  </a:lnTo>
                  <a:lnTo>
                    <a:pt x="59" y="30"/>
                  </a:lnTo>
                  <a:lnTo>
                    <a:pt x="59" y="29"/>
                  </a:lnTo>
                  <a:lnTo>
                    <a:pt x="58" y="29"/>
                  </a:lnTo>
                  <a:lnTo>
                    <a:pt x="58" y="28"/>
                  </a:lnTo>
                  <a:lnTo>
                    <a:pt x="58" y="28"/>
                  </a:lnTo>
                  <a:lnTo>
                    <a:pt x="57" y="27"/>
                  </a:lnTo>
                  <a:lnTo>
                    <a:pt x="57" y="27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5" y="25"/>
                  </a:lnTo>
                  <a:lnTo>
                    <a:pt x="55" y="25"/>
                  </a:lnTo>
                  <a:lnTo>
                    <a:pt x="54" y="24"/>
                  </a:lnTo>
                  <a:lnTo>
                    <a:pt x="53" y="24"/>
                  </a:lnTo>
                  <a:lnTo>
                    <a:pt x="53" y="24"/>
                  </a:lnTo>
                  <a:lnTo>
                    <a:pt x="52" y="24"/>
                  </a:lnTo>
                  <a:lnTo>
                    <a:pt x="51" y="23"/>
                  </a:lnTo>
                  <a:lnTo>
                    <a:pt x="50" y="23"/>
                  </a:lnTo>
                  <a:lnTo>
                    <a:pt x="49" y="23"/>
                  </a:lnTo>
                  <a:lnTo>
                    <a:pt x="49" y="22"/>
                  </a:lnTo>
                  <a:lnTo>
                    <a:pt x="48" y="22"/>
                  </a:lnTo>
                  <a:lnTo>
                    <a:pt x="47" y="22"/>
                  </a:lnTo>
                  <a:lnTo>
                    <a:pt x="46" y="22"/>
                  </a:lnTo>
                  <a:lnTo>
                    <a:pt x="45" y="22"/>
                  </a:lnTo>
                  <a:lnTo>
                    <a:pt x="43" y="22"/>
                  </a:lnTo>
                  <a:lnTo>
                    <a:pt x="42" y="22"/>
                  </a:lnTo>
                  <a:lnTo>
                    <a:pt x="41" y="22"/>
                  </a:lnTo>
                  <a:lnTo>
                    <a:pt x="40" y="22"/>
                  </a:lnTo>
                  <a:lnTo>
                    <a:pt x="40" y="22"/>
                  </a:lnTo>
                  <a:lnTo>
                    <a:pt x="38" y="22"/>
                  </a:lnTo>
                  <a:lnTo>
                    <a:pt x="38" y="22"/>
                  </a:lnTo>
                  <a:lnTo>
                    <a:pt x="37" y="22"/>
                  </a:lnTo>
                  <a:lnTo>
                    <a:pt x="36" y="22"/>
                  </a:lnTo>
                  <a:lnTo>
                    <a:pt x="35" y="22"/>
                  </a:lnTo>
                  <a:lnTo>
                    <a:pt x="34" y="22"/>
                  </a:lnTo>
                  <a:lnTo>
                    <a:pt x="33" y="22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7" y="23"/>
                  </a:lnTo>
                  <a:lnTo>
                    <a:pt x="27" y="23"/>
                  </a:lnTo>
                  <a:lnTo>
                    <a:pt x="26" y="24"/>
                  </a:lnTo>
                  <a:lnTo>
                    <a:pt x="24" y="24"/>
                  </a:lnTo>
                  <a:lnTo>
                    <a:pt x="24" y="24"/>
                  </a:lnTo>
                  <a:lnTo>
                    <a:pt x="22" y="24"/>
                  </a:lnTo>
                  <a:lnTo>
                    <a:pt x="22" y="25"/>
                  </a:lnTo>
                  <a:lnTo>
                    <a:pt x="21" y="25"/>
                  </a:lnTo>
                  <a:lnTo>
                    <a:pt x="19" y="25"/>
                  </a:lnTo>
                  <a:lnTo>
                    <a:pt x="19" y="25"/>
                  </a:lnTo>
                  <a:lnTo>
                    <a:pt x="18" y="26"/>
                  </a:lnTo>
                  <a:lnTo>
                    <a:pt x="17" y="26"/>
                  </a:lnTo>
                  <a:lnTo>
                    <a:pt x="16" y="27"/>
                  </a:lnTo>
                  <a:lnTo>
                    <a:pt x="15" y="27"/>
                  </a:lnTo>
                  <a:lnTo>
                    <a:pt x="14" y="27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11" y="29"/>
                  </a:lnTo>
                  <a:lnTo>
                    <a:pt x="11" y="29"/>
                  </a:lnTo>
                  <a:lnTo>
                    <a:pt x="8" y="7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1" y="5"/>
                  </a:lnTo>
                  <a:lnTo>
                    <a:pt x="12" y="5"/>
                  </a:lnTo>
                  <a:lnTo>
                    <a:pt x="13" y="5"/>
                  </a:lnTo>
                  <a:lnTo>
                    <a:pt x="14" y="5"/>
                  </a:lnTo>
                  <a:lnTo>
                    <a:pt x="16" y="4"/>
                  </a:lnTo>
                  <a:lnTo>
                    <a:pt x="17" y="4"/>
                  </a:lnTo>
                  <a:lnTo>
                    <a:pt x="18" y="3"/>
                  </a:lnTo>
                  <a:lnTo>
                    <a:pt x="19" y="3"/>
                  </a:lnTo>
                  <a:lnTo>
                    <a:pt x="20" y="3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4" y="2"/>
                  </a:lnTo>
                  <a:lnTo>
                    <a:pt x="25" y="2"/>
                  </a:lnTo>
                  <a:lnTo>
                    <a:pt x="26" y="2"/>
                  </a:lnTo>
                  <a:lnTo>
                    <a:pt x="27" y="2"/>
                  </a:lnTo>
                  <a:lnTo>
                    <a:pt x="29" y="1"/>
                  </a:lnTo>
                  <a:lnTo>
                    <a:pt x="30" y="1"/>
                  </a:lnTo>
                  <a:lnTo>
                    <a:pt x="31" y="1"/>
                  </a:lnTo>
                  <a:lnTo>
                    <a:pt x="33" y="1"/>
                  </a:lnTo>
                  <a:lnTo>
                    <a:pt x="34" y="0"/>
                  </a:lnTo>
                  <a:lnTo>
                    <a:pt x="35" y="0"/>
                  </a:lnTo>
                  <a:lnTo>
                    <a:pt x="36" y="0"/>
                  </a:lnTo>
                  <a:lnTo>
                    <a:pt x="38" y="0"/>
                  </a:lnTo>
                  <a:lnTo>
                    <a:pt x="39" y="0"/>
                  </a:lnTo>
                  <a:lnTo>
                    <a:pt x="40" y="0"/>
                  </a:lnTo>
                  <a:lnTo>
                    <a:pt x="41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9" y="0"/>
                  </a:lnTo>
                  <a:lnTo>
                    <a:pt x="52" y="0"/>
                  </a:lnTo>
                  <a:lnTo>
                    <a:pt x="55" y="0"/>
                  </a:lnTo>
                  <a:lnTo>
                    <a:pt x="58" y="0"/>
                  </a:lnTo>
                  <a:lnTo>
                    <a:pt x="61" y="1"/>
                  </a:lnTo>
                  <a:lnTo>
                    <a:pt x="63" y="1"/>
                  </a:lnTo>
                  <a:lnTo>
                    <a:pt x="65" y="2"/>
                  </a:lnTo>
                  <a:lnTo>
                    <a:pt x="68" y="3"/>
                  </a:lnTo>
                  <a:lnTo>
                    <a:pt x="70" y="3"/>
                  </a:lnTo>
                  <a:lnTo>
                    <a:pt x="72" y="4"/>
                  </a:lnTo>
                  <a:lnTo>
                    <a:pt x="74" y="5"/>
                  </a:lnTo>
                  <a:lnTo>
                    <a:pt x="75" y="6"/>
                  </a:lnTo>
                  <a:lnTo>
                    <a:pt x="77" y="7"/>
                  </a:lnTo>
                  <a:lnTo>
                    <a:pt x="79" y="8"/>
                  </a:lnTo>
                  <a:lnTo>
                    <a:pt x="80" y="10"/>
                  </a:lnTo>
                  <a:lnTo>
                    <a:pt x="81" y="11"/>
                  </a:lnTo>
                  <a:lnTo>
                    <a:pt x="83" y="12"/>
                  </a:lnTo>
                  <a:lnTo>
                    <a:pt x="84" y="14"/>
                  </a:lnTo>
                  <a:lnTo>
                    <a:pt x="85" y="15"/>
                  </a:lnTo>
                  <a:lnTo>
                    <a:pt x="86" y="17"/>
                  </a:lnTo>
                  <a:lnTo>
                    <a:pt x="86" y="19"/>
                  </a:lnTo>
                  <a:lnTo>
                    <a:pt x="87" y="20"/>
                  </a:lnTo>
                  <a:lnTo>
                    <a:pt x="88" y="22"/>
                  </a:lnTo>
                  <a:lnTo>
                    <a:pt x="89" y="24"/>
                  </a:lnTo>
                  <a:lnTo>
                    <a:pt x="89" y="25"/>
                  </a:lnTo>
                  <a:lnTo>
                    <a:pt x="90" y="28"/>
                  </a:lnTo>
                  <a:lnTo>
                    <a:pt x="90" y="29"/>
                  </a:lnTo>
                  <a:lnTo>
                    <a:pt x="90" y="31"/>
                  </a:lnTo>
                  <a:lnTo>
                    <a:pt x="90" y="33"/>
                  </a:lnTo>
                  <a:lnTo>
                    <a:pt x="91" y="35"/>
                  </a:lnTo>
                  <a:lnTo>
                    <a:pt x="91" y="38"/>
                  </a:lnTo>
                  <a:lnTo>
                    <a:pt x="91" y="40"/>
                  </a:lnTo>
                  <a:lnTo>
                    <a:pt x="91" y="77"/>
                  </a:lnTo>
                  <a:lnTo>
                    <a:pt x="91" y="78"/>
                  </a:lnTo>
                  <a:lnTo>
                    <a:pt x="91" y="79"/>
                  </a:lnTo>
                  <a:lnTo>
                    <a:pt x="91" y="79"/>
                  </a:lnTo>
                  <a:lnTo>
                    <a:pt x="91" y="80"/>
                  </a:lnTo>
                  <a:lnTo>
                    <a:pt x="91" y="81"/>
                  </a:lnTo>
                  <a:lnTo>
                    <a:pt x="91" y="82"/>
                  </a:lnTo>
                  <a:lnTo>
                    <a:pt x="91" y="83"/>
                  </a:lnTo>
                  <a:lnTo>
                    <a:pt x="91" y="83"/>
                  </a:lnTo>
                  <a:lnTo>
                    <a:pt x="91" y="85"/>
                  </a:lnTo>
                  <a:lnTo>
                    <a:pt x="91" y="85"/>
                  </a:lnTo>
                  <a:lnTo>
                    <a:pt x="91" y="86"/>
                  </a:lnTo>
                  <a:lnTo>
                    <a:pt x="91" y="87"/>
                  </a:lnTo>
                  <a:lnTo>
                    <a:pt x="91" y="88"/>
                  </a:lnTo>
                  <a:lnTo>
                    <a:pt x="91" y="89"/>
                  </a:lnTo>
                  <a:lnTo>
                    <a:pt x="91" y="90"/>
                  </a:lnTo>
                  <a:lnTo>
                    <a:pt x="91" y="91"/>
                  </a:lnTo>
                  <a:lnTo>
                    <a:pt x="91" y="92"/>
                  </a:lnTo>
                  <a:lnTo>
                    <a:pt x="91" y="93"/>
                  </a:lnTo>
                  <a:lnTo>
                    <a:pt x="91" y="94"/>
                  </a:lnTo>
                  <a:lnTo>
                    <a:pt x="91" y="95"/>
                  </a:lnTo>
                  <a:lnTo>
                    <a:pt x="91" y="96"/>
                  </a:lnTo>
                  <a:lnTo>
                    <a:pt x="91" y="97"/>
                  </a:lnTo>
                  <a:lnTo>
                    <a:pt x="91" y="98"/>
                  </a:lnTo>
                  <a:lnTo>
                    <a:pt x="91" y="99"/>
                  </a:lnTo>
                  <a:lnTo>
                    <a:pt x="91" y="100"/>
                  </a:lnTo>
                  <a:lnTo>
                    <a:pt x="91" y="101"/>
                  </a:lnTo>
                  <a:lnTo>
                    <a:pt x="91" y="102"/>
                  </a:lnTo>
                  <a:lnTo>
                    <a:pt x="91" y="102"/>
                  </a:lnTo>
                  <a:lnTo>
                    <a:pt x="91" y="104"/>
                  </a:lnTo>
                  <a:lnTo>
                    <a:pt x="91" y="104"/>
                  </a:lnTo>
                  <a:lnTo>
                    <a:pt x="91" y="105"/>
                  </a:lnTo>
                  <a:lnTo>
                    <a:pt x="92" y="106"/>
                  </a:lnTo>
                  <a:lnTo>
                    <a:pt x="62" y="106"/>
                  </a:lnTo>
                  <a:lnTo>
                    <a:pt x="59" y="57"/>
                  </a:lnTo>
                  <a:lnTo>
                    <a:pt x="58" y="57"/>
                  </a:lnTo>
                  <a:lnTo>
                    <a:pt x="55" y="57"/>
                  </a:lnTo>
                  <a:lnTo>
                    <a:pt x="53" y="57"/>
                  </a:lnTo>
                  <a:lnTo>
                    <a:pt x="51" y="57"/>
                  </a:lnTo>
                  <a:lnTo>
                    <a:pt x="50" y="58"/>
                  </a:lnTo>
                  <a:lnTo>
                    <a:pt x="48" y="58"/>
                  </a:lnTo>
                  <a:lnTo>
                    <a:pt x="46" y="58"/>
                  </a:lnTo>
                  <a:lnTo>
                    <a:pt x="45" y="59"/>
                  </a:lnTo>
                  <a:lnTo>
                    <a:pt x="44" y="59"/>
                  </a:lnTo>
                  <a:lnTo>
                    <a:pt x="42" y="60"/>
                  </a:lnTo>
                  <a:lnTo>
                    <a:pt x="41" y="60"/>
                  </a:lnTo>
                  <a:lnTo>
                    <a:pt x="40" y="60"/>
                  </a:lnTo>
                  <a:lnTo>
                    <a:pt x="39" y="61"/>
                  </a:lnTo>
                  <a:lnTo>
                    <a:pt x="38" y="62"/>
                  </a:lnTo>
                  <a:lnTo>
                    <a:pt x="37" y="62"/>
                  </a:lnTo>
                  <a:lnTo>
                    <a:pt x="36" y="63"/>
                  </a:lnTo>
                  <a:lnTo>
                    <a:pt x="35" y="64"/>
                  </a:lnTo>
                  <a:lnTo>
                    <a:pt x="34" y="64"/>
                  </a:lnTo>
                  <a:lnTo>
                    <a:pt x="34" y="65"/>
                  </a:lnTo>
                  <a:lnTo>
                    <a:pt x="33" y="65"/>
                  </a:lnTo>
                  <a:lnTo>
                    <a:pt x="32" y="66"/>
                  </a:lnTo>
                  <a:lnTo>
                    <a:pt x="32" y="67"/>
                  </a:lnTo>
                  <a:lnTo>
                    <a:pt x="31" y="68"/>
                  </a:lnTo>
                  <a:lnTo>
                    <a:pt x="31" y="69"/>
                  </a:lnTo>
                  <a:lnTo>
                    <a:pt x="31" y="69"/>
                  </a:lnTo>
                  <a:lnTo>
                    <a:pt x="30" y="71"/>
                  </a:lnTo>
                  <a:lnTo>
                    <a:pt x="30" y="71"/>
                  </a:lnTo>
                  <a:lnTo>
                    <a:pt x="30" y="72"/>
                  </a:lnTo>
                  <a:lnTo>
                    <a:pt x="30" y="73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0" y="75"/>
                  </a:lnTo>
                  <a:lnTo>
                    <a:pt x="30" y="76"/>
                  </a:lnTo>
                  <a:lnTo>
                    <a:pt x="30" y="76"/>
                  </a:lnTo>
                  <a:lnTo>
                    <a:pt x="30" y="77"/>
                  </a:lnTo>
                  <a:lnTo>
                    <a:pt x="30" y="77"/>
                  </a:lnTo>
                  <a:lnTo>
                    <a:pt x="30" y="78"/>
                  </a:lnTo>
                  <a:lnTo>
                    <a:pt x="30" y="78"/>
                  </a:lnTo>
                  <a:lnTo>
                    <a:pt x="30" y="79"/>
                  </a:lnTo>
                  <a:lnTo>
                    <a:pt x="30" y="79"/>
                  </a:lnTo>
                  <a:lnTo>
                    <a:pt x="31" y="80"/>
                  </a:lnTo>
                  <a:lnTo>
                    <a:pt x="31" y="80"/>
                  </a:lnTo>
                  <a:lnTo>
                    <a:pt x="31" y="81"/>
                  </a:lnTo>
                  <a:lnTo>
                    <a:pt x="31" y="81"/>
                  </a:lnTo>
                  <a:lnTo>
                    <a:pt x="31" y="82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3" y="83"/>
                  </a:lnTo>
                  <a:lnTo>
                    <a:pt x="33" y="83"/>
                  </a:lnTo>
                  <a:lnTo>
                    <a:pt x="33" y="83"/>
                  </a:lnTo>
                  <a:lnTo>
                    <a:pt x="34" y="84"/>
                  </a:lnTo>
                  <a:lnTo>
                    <a:pt x="34" y="84"/>
                  </a:lnTo>
                  <a:lnTo>
                    <a:pt x="35" y="84"/>
                  </a:lnTo>
                  <a:lnTo>
                    <a:pt x="35" y="85"/>
                  </a:lnTo>
                  <a:lnTo>
                    <a:pt x="35" y="85"/>
                  </a:lnTo>
                  <a:lnTo>
                    <a:pt x="36" y="85"/>
                  </a:lnTo>
                  <a:lnTo>
                    <a:pt x="36" y="85"/>
                  </a:lnTo>
                  <a:lnTo>
                    <a:pt x="37" y="85"/>
                  </a:lnTo>
                  <a:lnTo>
                    <a:pt x="37" y="85"/>
                  </a:lnTo>
                  <a:lnTo>
                    <a:pt x="38" y="85"/>
                  </a:lnTo>
                  <a:lnTo>
                    <a:pt x="38" y="86"/>
                  </a:lnTo>
                  <a:lnTo>
                    <a:pt x="39" y="86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41" y="86"/>
                  </a:lnTo>
                  <a:lnTo>
                    <a:pt x="42" y="86"/>
                  </a:lnTo>
                  <a:lnTo>
                    <a:pt x="43" y="85"/>
                  </a:lnTo>
                  <a:lnTo>
                    <a:pt x="44" y="85"/>
                  </a:lnTo>
                  <a:lnTo>
                    <a:pt x="45" y="85"/>
                  </a:lnTo>
                  <a:lnTo>
                    <a:pt x="46" y="85"/>
                  </a:lnTo>
                  <a:lnTo>
                    <a:pt x="47" y="85"/>
                  </a:lnTo>
                  <a:lnTo>
                    <a:pt x="48" y="84"/>
                  </a:lnTo>
                  <a:lnTo>
                    <a:pt x="49" y="84"/>
                  </a:lnTo>
                  <a:lnTo>
                    <a:pt x="49" y="83"/>
                  </a:lnTo>
                  <a:lnTo>
                    <a:pt x="50" y="83"/>
                  </a:lnTo>
                  <a:lnTo>
                    <a:pt x="51" y="82"/>
                  </a:lnTo>
                  <a:lnTo>
                    <a:pt x="52" y="82"/>
                  </a:lnTo>
                  <a:lnTo>
                    <a:pt x="53" y="81"/>
                  </a:lnTo>
                  <a:lnTo>
                    <a:pt x="53" y="80"/>
                  </a:lnTo>
                  <a:lnTo>
                    <a:pt x="54" y="80"/>
                  </a:lnTo>
                  <a:lnTo>
                    <a:pt x="55" y="79"/>
                  </a:lnTo>
                  <a:lnTo>
                    <a:pt x="55" y="78"/>
                  </a:lnTo>
                  <a:lnTo>
                    <a:pt x="56" y="77"/>
                  </a:lnTo>
                  <a:lnTo>
                    <a:pt x="56" y="76"/>
                  </a:lnTo>
                  <a:lnTo>
                    <a:pt x="57" y="76"/>
                  </a:lnTo>
                  <a:lnTo>
                    <a:pt x="57" y="75"/>
                  </a:lnTo>
                  <a:lnTo>
                    <a:pt x="58" y="74"/>
                  </a:lnTo>
                  <a:lnTo>
                    <a:pt x="58" y="73"/>
                  </a:lnTo>
                  <a:lnTo>
                    <a:pt x="58" y="72"/>
                  </a:lnTo>
                  <a:lnTo>
                    <a:pt x="59" y="71"/>
                  </a:lnTo>
                  <a:lnTo>
                    <a:pt x="59" y="70"/>
                  </a:lnTo>
                  <a:lnTo>
                    <a:pt x="59" y="69"/>
                  </a:lnTo>
                  <a:lnTo>
                    <a:pt x="59" y="67"/>
                  </a:lnTo>
                  <a:lnTo>
                    <a:pt x="59" y="66"/>
                  </a:lnTo>
                  <a:lnTo>
                    <a:pt x="59" y="65"/>
                  </a:lnTo>
                  <a:lnTo>
                    <a:pt x="59" y="64"/>
                  </a:lnTo>
                  <a:lnTo>
                    <a:pt x="59" y="57"/>
                  </a:lnTo>
                  <a:lnTo>
                    <a:pt x="62" y="106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7" name=""/>
            <p:cNvSpPr/>
            <p:nvPr/>
          </p:nvSpPr>
          <p:spPr>
            <a:xfrm>
              <a:off x="8329680" y="6418440"/>
              <a:ext cx="149040" cy="174600"/>
            </a:xfrm>
            <a:custGeom>
              <a:avLst/>
              <a:gdLst/>
              <a:ahLst/>
              <a:rect l="l" t="t" r="r" b="b"/>
              <a:pathLst>
                <a:path w="94" h="110">
                  <a:moveTo>
                    <a:pt x="63" y="106"/>
                  </a:moveTo>
                  <a:lnTo>
                    <a:pt x="63" y="106"/>
                  </a:lnTo>
                  <a:lnTo>
                    <a:pt x="63" y="105"/>
                  </a:lnTo>
                  <a:lnTo>
                    <a:pt x="63" y="105"/>
                  </a:lnTo>
                  <a:lnTo>
                    <a:pt x="63" y="104"/>
                  </a:lnTo>
                  <a:lnTo>
                    <a:pt x="63" y="104"/>
                  </a:lnTo>
                  <a:lnTo>
                    <a:pt x="63" y="103"/>
                  </a:lnTo>
                  <a:lnTo>
                    <a:pt x="63" y="103"/>
                  </a:lnTo>
                  <a:lnTo>
                    <a:pt x="63" y="102"/>
                  </a:lnTo>
                  <a:lnTo>
                    <a:pt x="63" y="102"/>
                  </a:lnTo>
                  <a:lnTo>
                    <a:pt x="63" y="102"/>
                  </a:lnTo>
                  <a:lnTo>
                    <a:pt x="63" y="101"/>
                  </a:lnTo>
                  <a:lnTo>
                    <a:pt x="63" y="100"/>
                  </a:lnTo>
                  <a:lnTo>
                    <a:pt x="63" y="100"/>
                  </a:lnTo>
                  <a:lnTo>
                    <a:pt x="63" y="100"/>
                  </a:lnTo>
                  <a:lnTo>
                    <a:pt x="63" y="99"/>
                  </a:lnTo>
                  <a:lnTo>
                    <a:pt x="63" y="99"/>
                  </a:lnTo>
                  <a:lnTo>
                    <a:pt x="63" y="98"/>
                  </a:lnTo>
                  <a:lnTo>
                    <a:pt x="63" y="98"/>
                  </a:lnTo>
                  <a:lnTo>
                    <a:pt x="63" y="97"/>
                  </a:lnTo>
                  <a:lnTo>
                    <a:pt x="63" y="97"/>
                  </a:lnTo>
                  <a:lnTo>
                    <a:pt x="63" y="96"/>
                  </a:lnTo>
                  <a:lnTo>
                    <a:pt x="63" y="96"/>
                  </a:lnTo>
                  <a:lnTo>
                    <a:pt x="63" y="95"/>
                  </a:lnTo>
                  <a:lnTo>
                    <a:pt x="63" y="95"/>
                  </a:lnTo>
                  <a:lnTo>
                    <a:pt x="63" y="94"/>
                  </a:lnTo>
                  <a:lnTo>
                    <a:pt x="63" y="94"/>
                  </a:lnTo>
                  <a:lnTo>
                    <a:pt x="63" y="93"/>
                  </a:lnTo>
                  <a:lnTo>
                    <a:pt x="63" y="93"/>
                  </a:lnTo>
                  <a:lnTo>
                    <a:pt x="63" y="92"/>
                  </a:lnTo>
                  <a:lnTo>
                    <a:pt x="64" y="92"/>
                  </a:lnTo>
                  <a:lnTo>
                    <a:pt x="64" y="91"/>
                  </a:lnTo>
                  <a:lnTo>
                    <a:pt x="64" y="91"/>
                  </a:lnTo>
                  <a:lnTo>
                    <a:pt x="63" y="91"/>
                  </a:lnTo>
                  <a:lnTo>
                    <a:pt x="63" y="92"/>
                  </a:lnTo>
                  <a:lnTo>
                    <a:pt x="62" y="93"/>
                  </a:lnTo>
                  <a:lnTo>
                    <a:pt x="62" y="94"/>
                  </a:lnTo>
                  <a:lnTo>
                    <a:pt x="61" y="95"/>
                  </a:lnTo>
                  <a:lnTo>
                    <a:pt x="60" y="96"/>
                  </a:lnTo>
                  <a:lnTo>
                    <a:pt x="60" y="97"/>
                  </a:lnTo>
                  <a:lnTo>
                    <a:pt x="59" y="97"/>
                  </a:lnTo>
                  <a:lnTo>
                    <a:pt x="58" y="98"/>
                  </a:lnTo>
                  <a:lnTo>
                    <a:pt x="57" y="99"/>
                  </a:lnTo>
                  <a:lnTo>
                    <a:pt x="57" y="100"/>
                  </a:lnTo>
                  <a:lnTo>
                    <a:pt x="56" y="100"/>
                  </a:lnTo>
                  <a:lnTo>
                    <a:pt x="55" y="101"/>
                  </a:lnTo>
                  <a:lnTo>
                    <a:pt x="54" y="102"/>
                  </a:lnTo>
                  <a:lnTo>
                    <a:pt x="53" y="102"/>
                  </a:lnTo>
                  <a:lnTo>
                    <a:pt x="51" y="103"/>
                  </a:lnTo>
                  <a:lnTo>
                    <a:pt x="51" y="104"/>
                  </a:lnTo>
                  <a:lnTo>
                    <a:pt x="50" y="104"/>
                  </a:lnTo>
                  <a:lnTo>
                    <a:pt x="48" y="105"/>
                  </a:lnTo>
                  <a:lnTo>
                    <a:pt x="47" y="105"/>
                  </a:lnTo>
                  <a:lnTo>
                    <a:pt x="46" y="106"/>
                  </a:lnTo>
                  <a:lnTo>
                    <a:pt x="45" y="106"/>
                  </a:lnTo>
                  <a:lnTo>
                    <a:pt x="44" y="107"/>
                  </a:lnTo>
                  <a:lnTo>
                    <a:pt x="42" y="107"/>
                  </a:lnTo>
                  <a:lnTo>
                    <a:pt x="41" y="107"/>
                  </a:lnTo>
                  <a:lnTo>
                    <a:pt x="40" y="107"/>
                  </a:lnTo>
                  <a:lnTo>
                    <a:pt x="39" y="108"/>
                  </a:lnTo>
                  <a:lnTo>
                    <a:pt x="37" y="108"/>
                  </a:lnTo>
                  <a:lnTo>
                    <a:pt x="36" y="108"/>
                  </a:lnTo>
                  <a:lnTo>
                    <a:pt x="35" y="108"/>
                  </a:lnTo>
                  <a:lnTo>
                    <a:pt x="33" y="109"/>
                  </a:lnTo>
                  <a:lnTo>
                    <a:pt x="32" y="109"/>
                  </a:lnTo>
                  <a:lnTo>
                    <a:pt x="31" y="109"/>
                  </a:lnTo>
                  <a:lnTo>
                    <a:pt x="29" y="109"/>
                  </a:lnTo>
                  <a:lnTo>
                    <a:pt x="27" y="108"/>
                  </a:lnTo>
                  <a:lnTo>
                    <a:pt x="25" y="108"/>
                  </a:lnTo>
                  <a:lnTo>
                    <a:pt x="24" y="108"/>
                  </a:lnTo>
                  <a:lnTo>
                    <a:pt x="22" y="107"/>
                  </a:lnTo>
                  <a:lnTo>
                    <a:pt x="20" y="107"/>
                  </a:lnTo>
                  <a:lnTo>
                    <a:pt x="19" y="107"/>
                  </a:lnTo>
                  <a:lnTo>
                    <a:pt x="17" y="106"/>
                  </a:lnTo>
                  <a:lnTo>
                    <a:pt x="16" y="105"/>
                  </a:lnTo>
                  <a:lnTo>
                    <a:pt x="14" y="105"/>
                  </a:lnTo>
                  <a:lnTo>
                    <a:pt x="13" y="104"/>
                  </a:lnTo>
                  <a:lnTo>
                    <a:pt x="12" y="104"/>
                  </a:lnTo>
                  <a:lnTo>
                    <a:pt x="10" y="103"/>
                  </a:lnTo>
                  <a:lnTo>
                    <a:pt x="10" y="102"/>
                  </a:lnTo>
                  <a:lnTo>
                    <a:pt x="8" y="101"/>
                  </a:lnTo>
                  <a:lnTo>
                    <a:pt x="7" y="100"/>
                  </a:lnTo>
                  <a:lnTo>
                    <a:pt x="6" y="99"/>
                  </a:lnTo>
                  <a:lnTo>
                    <a:pt x="5" y="98"/>
                  </a:lnTo>
                  <a:lnTo>
                    <a:pt x="5" y="97"/>
                  </a:lnTo>
                  <a:lnTo>
                    <a:pt x="4" y="95"/>
                  </a:lnTo>
                  <a:lnTo>
                    <a:pt x="3" y="94"/>
                  </a:lnTo>
                  <a:lnTo>
                    <a:pt x="3" y="93"/>
                  </a:lnTo>
                  <a:lnTo>
                    <a:pt x="2" y="91"/>
                  </a:lnTo>
                  <a:lnTo>
                    <a:pt x="1" y="90"/>
                  </a:lnTo>
                  <a:lnTo>
                    <a:pt x="1" y="89"/>
                  </a:lnTo>
                  <a:lnTo>
                    <a:pt x="0" y="88"/>
                  </a:lnTo>
                  <a:lnTo>
                    <a:pt x="0" y="86"/>
                  </a:lnTo>
                  <a:lnTo>
                    <a:pt x="0" y="85"/>
                  </a:lnTo>
                  <a:lnTo>
                    <a:pt x="0" y="83"/>
                  </a:lnTo>
                  <a:lnTo>
                    <a:pt x="0" y="82"/>
                  </a:lnTo>
                  <a:lnTo>
                    <a:pt x="0" y="80"/>
                  </a:lnTo>
                  <a:lnTo>
                    <a:pt x="0" y="79"/>
                  </a:lnTo>
                  <a:lnTo>
                    <a:pt x="0" y="76"/>
                  </a:lnTo>
                  <a:lnTo>
                    <a:pt x="0" y="74"/>
                  </a:lnTo>
                  <a:lnTo>
                    <a:pt x="0" y="71"/>
                  </a:lnTo>
                  <a:lnTo>
                    <a:pt x="1" y="69"/>
                  </a:lnTo>
                  <a:lnTo>
                    <a:pt x="1" y="67"/>
                  </a:lnTo>
                  <a:lnTo>
                    <a:pt x="2" y="65"/>
                  </a:lnTo>
                  <a:lnTo>
                    <a:pt x="3" y="63"/>
                  </a:lnTo>
                  <a:lnTo>
                    <a:pt x="4" y="61"/>
                  </a:lnTo>
                  <a:lnTo>
                    <a:pt x="5" y="59"/>
                  </a:lnTo>
                  <a:lnTo>
                    <a:pt x="6" y="57"/>
                  </a:lnTo>
                  <a:lnTo>
                    <a:pt x="8" y="56"/>
                  </a:lnTo>
                  <a:lnTo>
                    <a:pt x="9" y="54"/>
                  </a:lnTo>
                  <a:lnTo>
                    <a:pt x="11" y="53"/>
                  </a:lnTo>
                  <a:lnTo>
                    <a:pt x="13" y="51"/>
                  </a:lnTo>
                  <a:lnTo>
                    <a:pt x="14" y="50"/>
                  </a:lnTo>
                  <a:lnTo>
                    <a:pt x="16" y="48"/>
                  </a:lnTo>
                  <a:lnTo>
                    <a:pt x="19" y="47"/>
                  </a:lnTo>
                  <a:lnTo>
                    <a:pt x="21" y="46"/>
                  </a:lnTo>
                  <a:lnTo>
                    <a:pt x="23" y="45"/>
                  </a:lnTo>
                  <a:lnTo>
                    <a:pt x="25" y="44"/>
                  </a:lnTo>
                  <a:lnTo>
                    <a:pt x="28" y="43"/>
                  </a:lnTo>
                  <a:lnTo>
                    <a:pt x="30" y="43"/>
                  </a:lnTo>
                  <a:lnTo>
                    <a:pt x="33" y="42"/>
                  </a:lnTo>
                  <a:lnTo>
                    <a:pt x="36" y="41"/>
                  </a:lnTo>
                  <a:lnTo>
                    <a:pt x="39" y="40"/>
                  </a:lnTo>
                  <a:lnTo>
                    <a:pt x="42" y="40"/>
                  </a:lnTo>
                  <a:lnTo>
                    <a:pt x="44" y="39"/>
                  </a:lnTo>
                  <a:lnTo>
                    <a:pt x="48" y="39"/>
                  </a:lnTo>
                  <a:lnTo>
                    <a:pt x="51" y="39"/>
                  </a:lnTo>
                  <a:lnTo>
                    <a:pt x="54" y="39"/>
                  </a:lnTo>
                  <a:lnTo>
                    <a:pt x="57" y="38"/>
                  </a:lnTo>
                  <a:lnTo>
                    <a:pt x="60" y="38"/>
                  </a:lnTo>
                  <a:lnTo>
                    <a:pt x="60" y="34"/>
                  </a:lnTo>
                  <a:lnTo>
                    <a:pt x="60" y="34"/>
                  </a:lnTo>
                  <a:lnTo>
                    <a:pt x="60" y="33"/>
                  </a:lnTo>
                  <a:lnTo>
                    <a:pt x="60" y="33"/>
                  </a:lnTo>
                  <a:lnTo>
                    <a:pt x="60" y="32"/>
                  </a:lnTo>
                  <a:lnTo>
                    <a:pt x="60" y="31"/>
                  </a:lnTo>
                  <a:lnTo>
                    <a:pt x="60" y="31"/>
                  </a:lnTo>
                  <a:lnTo>
                    <a:pt x="60" y="30"/>
                  </a:lnTo>
                  <a:lnTo>
                    <a:pt x="60" y="29"/>
                  </a:lnTo>
                  <a:lnTo>
                    <a:pt x="59" y="29"/>
                  </a:lnTo>
                  <a:lnTo>
                    <a:pt x="59" y="28"/>
                  </a:lnTo>
                  <a:lnTo>
                    <a:pt x="59" y="28"/>
                  </a:lnTo>
                  <a:lnTo>
                    <a:pt x="58" y="27"/>
                  </a:lnTo>
                  <a:lnTo>
                    <a:pt x="58" y="27"/>
                  </a:lnTo>
                  <a:lnTo>
                    <a:pt x="57" y="26"/>
                  </a:lnTo>
                  <a:lnTo>
                    <a:pt x="57" y="26"/>
                  </a:lnTo>
                  <a:lnTo>
                    <a:pt x="56" y="25"/>
                  </a:lnTo>
                  <a:lnTo>
                    <a:pt x="56" y="25"/>
                  </a:lnTo>
                  <a:lnTo>
                    <a:pt x="55" y="24"/>
                  </a:lnTo>
                  <a:lnTo>
                    <a:pt x="54" y="24"/>
                  </a:lnTo>
                  <a:lnTo>
                    <a:pt x="53" y="24"/>
                  </a:lnTo>
                  <a:lnTo>
                    <a:pt x="53" y="24"/>
                  </a:lnTo>
                  <a:lnTo>
                    <a:pt x="52" y="23"/>
                  </a:lnTo>
                  <a:lnTo>
                    <a:pt x="51" y="23"/>
                  </a:lnTo>
                  <a:lnTo>
                    <a:pt x="50" y="23"/>
                  </a:lnTo>
                  <a:lnTo>
                    <a:pt x="50" y="22"/>
                  </a:lnTo>
                  <a:lnTo>
                    <a:pt x="48" y="22"/>
                  </a:lnTo>
                  <a:lnTo>
                    <a:pt x="48" y="22"/>
                  </a:lnTo>
                  <a:lnTo>
                    <a:pt x="47" y="22"/>
                  </a:lnTo>
                  <a:lnTo>
                    <a:pt x="45" y="22"/>
                  </a:lnTo>
                  <a:lnTo>
                    <a:pt x="44" y="22"/>
                  </a:lnTo>
                  <a:lnTo>
                    <a:pt x="43" y="22"/>
                  </a:lnTo>
                  <a:lnTo>
                    <a:pt x="42" y="22"/>
                  </a:lnTo>
                  <a:lnTo>
                    <a:pt x="41" y="22"/>
                  </a:lnTo>
                  <a:lnTo>
                    <a:pt x="40" y="22"/>
                  </a:lnTo>
                  <a:lnTo>
                    <a:pt x="39" y="22"/>
                  </a:lnTo>
                  <a:lnTo>
                    <a:pt x="38" y="22"/>
                  </a:lnTo>
                  <a:lnTo>
                    <a:pt x="37" y="22"/>
                  </a:lnTo>
                  <a:lnTo>
                    <a:pt x="36" y="22"/>
                  </a:lnTo>
                  <a:lnTo>
                    <a:pt x="35" y="22"/>
                  </a:lnTo>
                  <a:lnTo>
                    <a:pt x="34" y="22"/>
                  </a:lnTo>
                  <a:lnTo>
                    <a:pt x="33" y="22"/>
                  </a:lnTo>
                  <a:lnTo>
                    <a:pt x="32" y="22"/>
                  </a:lnTo>
                  <a:lnTo>
                    <a:pt x="31" y="23"/>
                  </a:lnTo>
                  <a:lnTo>
                    <a:pt x="30" y="23"/>
                  </a:lnTo>
                  <a:lnTo>
                    <a:pt x="29" y="23"/>
                  </a:lnTo>
                  <a:lnTo>
                    <a:pt x="28" y="23"/>
                  </a:lnTo>
                  <a:lnTo>
                    <a:pt x="27" y="23"/>
                  </a:lnTo>
                  <a:lnTo>
                    <a:pt x="26" y="24"/>
                  </a:lnTo>
                  <a:lnTo>
                    <a:pt x="25" y="24"/>
                  </a:lnTo>
                  <a:lnTo>
                    <a:pt x="24" y="24"/>
                  </a:lnTo>
                  <a:lnTo>
                    <a:pt x="23" y="24"/>
                  </a:lnTo>
                  <a:lnTo>
                    <a:pt x="22" y="25"/>
                  </a:lnTo>
                  <a:lnTo>
                    <a:pt x="21" y="25"/>
                  </a:lnTo>
                  <a:lnTo>
                    <a:pt x="20" y="25"/>
                  </a:lnTo>
                  <a:lnTo>
                    <a:pt x="19" y="25"/>
                  </a:lnTo>
                  <a:lnTo>
                    <a:pt x="18" y="26"/>
                  </a:lnTo>
                  <a:lnTo>
                    <a:pt x="17" y="26"/>
                  </a:lnTo>
                  <a:lnTo>
                    <a:pt x="16" y="27"/>
                  </a:lnTo>
                  <a:lnTo>
                    <a:pt x="15" y="27"/>
                  </a:lnTo>
                  <a:lnTo>
                    <a:pt x="14" y="27"/>
                  </a:lnTo>
                  <a:lnTo>
                    <a:pt x="13" y="28"/>
                  </a:lnTo>
                  <a:lnTo>
                    <a:pt x="12" y="28"/>
                  </a:lnTo>
                  <a:lnTo>
                    <a:pt x="12" y="29"/>
                  </a:lnTo>
                  <a:lnTo>
                    <a:pt x="11" y="29"/>
                  </a:lnTo>
                  <a:lnTo>
                    <a:pt x="8" y="7"/>
                  </a:lnTo>
                  <a:lnTo>
                    <a:pt x="9" y="6"/>
                  </a:lnTo>
                  <a:lnTo>
                    <a:pt x="10" y="6"/>
                  </a:lnTo>
                  <a:lnTo>
                    <a:pt x="11" y="5"/>
                  </a:lnTo>
                  <a:lnTo>
                    <a:pt x="12" y="5"/>
                  </a:lnTo>
                  <a:lnTo>
                    <a:pt x="14" y="5"/>
                  </a:lnTo>
                  <a:lnTo>
                    <a:pt x="15" y="5"/>
                  </a:lnTo>
                  <a:lnTo>
                    <a:pt x="16" y="4"/>
                  </a:lnTo>
                  <a:lnTo>
                    <a:pt x="17" y="4"/>
                  </a:lnTo>
                  <a:lnTo>
                    <a:pt x="18" y="3"/>
                  </a:lnTo>
                  <a:lnTo>
                    <a:pt x="19" y="3"/>
                  </a:lnTo>
                  <a:lnTo>
                    <a:pt x="21" y="3"/>
                  </a:lnTo>
                  <a:lnTo>
                    <a:pt x="22" y="3"/>
                  </a:lnTo>
                  <a:lnTo>
                    <a:pt x="23" y="3"/>
                  </a:lnTo>
                  <a:lnTo>
                    <a:pt x="24" y="2"/>
                  </a:lnTo>
                  <a:lnTo>
                    <a:pt x="25" y="2"/>
                  </a:lnTo>
                  <a:lnTo>
                    <a:pt x="26" y="2"/>
                  </a:lnTo>
                  <a:lnTo>
                    <a:pt x="28" y="2"/>
                  </a:lnTo>
                  <a:lnTo>
                    <a:pt x="29" y="1"/>
                  </a:lnTo>
                  <a:lnTo>
                    <a:pt x="30" y="1"/>
                  </a:lnTo>
                  <a:lnTo>
                    <a:pt x="32" y="1"/>
                  </a:lnTo>
                  <a:lnTo>
                    <a:pt x="33" y="1"/>
                  </a:lnTo>
                  <a:lnTo>
                    <a:pt x="34" y="0"/>
                  </a:lnTo>
                  <a:lnTo>
                    <a:pt x="35" y="0"/>
                  </a:lnTo>
                  <a:lnTo>
                    <a:pt x="37" y="0"/>
                  </a:lnTo>
                  <a:lnTo>
                    <a:pt x="38" y="0"/>
                  </a:lnTo>
                  <a:lnTo>
                    <a:pt x="39" y="0"/>
                  </a:lnTo>
                  <a:lnTo>
                    <a:pt x="41" y="0"/>
                  </a:lnTo>
                  <a:lnTo>
                    <a:pt x="42" y="0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50" y="0"/>
                  </a:lnTo>
                  <a:lnTo>
                    <a:pt x="53" y="0"/>
                  </a:lnTo>
                  <a:lnTo>
                    <a:pt x="56" y="0"/>
                  </a:lnTo>
                  <a:lnTo>
                    <a:pt x="59" y="0"/>
                  </a:lnTo>
                  <a:lnTo>
                    <a:pt x="62" y="1"/>
                  </a:lnTo>
                  <a:lnTo>
                    <a:pt x="64" y="1"/>
                  </a:lnTo>
                  <a:lnTo>
                    <a:pt x="66" y="2"/>
                  </a:lnTo>
                  <a:lnTo>
                    <a:pt x="69" y="3"/>
                  </a:lnTo>
                  <a:lnTo>
                    <a:pt x="71" y="3"/>
                  </a:lnTo>
                  <a:lnTo>
                    <a:pt x="73" y="4"/>
                  </a:lnTo>
                  <a:lnTo>
                    <a:pt x="75" y="5"/>
                  </a:lnTo>
                  <a:lnTo>
                    <a:pt x="77" y="6"/>
                  </a:lnTo>
                  <a:lnTo>
                    <a:pt x="79" y="7"/>
                  </a:lnTo>
                  <a:lnTo>
                    <a:pt x="80" y="8"/>
                  </a:lnTo>
                  <a:lnTo>
                    <a:pt x="81" y="10"/>
                  </a:lnTo>
                  <a:lnTo>
                    <a:pt x="83" y="11"/>
                  </a:lnTo>
                  <a:lnTo>
                    <a:pt x="84" y="12"/>
                  </a:lnTo>
                  <a:lnTo>
                    <a:pt x="85" y="14"/>
                  </a:lnTo>
                  <a:lnTo>
                    <a:pt x="86" y="15"/>
                  </a:lnTo>
                  <a:lnTo>
                    <a:pt x="87" y="17"/>
                  </a:lnTo>
                  <a:lnTo>
                    <a:pt x="88" y="19"/>
                  </a:lnTo>
                  <a:lnTo>
                    <a:pt x="89" y="20"/>
                  </a:lnTo>
                  <a:lnTo>
                    <a:pt x="89" y="22"/>
                  </a:lnTo>
                  <a:lnTo>
                    <a:pt x="90" y="24"/>
                  </a:lnTo>
                  <a:lnTo>
                    <a:pt x="91" y="25"/>
                  </a:lnTo>
                  <a:lnTo>
                    <a:pt x="91" y="28"/>
                  </a:lnTo>
                  <a:lnTo>
                    <a:pt x="91" y="29"/>
                  </a:lnTo>
                  <a:lnTo>
                    <a:pt x="92" y="31"/>
                  </a:lnTo>
                  <a:lnTo>
                    <a:pt x="92" y="33"/>
                  </a:lnTo>
                  <a:lnTo>
                    <a:pt x="92" y="35"/>
                  </a:lnTo>
                  <a:lnTo>
                    <a:pt x="92" y="38"/>
                  </a:lnTo>
                  <a:lnTo>
                    <a:pt x="92" y="40"/>
                  </a:lnTo>
                  <a:lnTo>
                    <a:pt x="92" y="77"/>
                  </a:lnTo>
                  <a:lnTo>
                    <a:pt x="92" y="78"/>
                  </a:lnTo>
                  <a:lnTo>
                    <a:pt x="92" y="79"/>
                  </a:lnTo>
                  <a:lnTo>
                    <a:pt x="92" y="79"/>
                  </a:lnTo>
                  <a:lnTo>
                    <a:pt x="92" y="80"/>
                  </a:lnTo>
                  <a:lnTo>
                    <a:pt x="92" y="81"/>
                  </a:lnTo>
                  <a:lnTo>
                    <a:pt x="92" y="82"/>
                  </a:lnTo>
                  <a:lnTo>
                    <a:pt x="92" y="83"/>
                  </a:lnTo>
                  <a:lnTo>
                    <a:pt x="92" y="83"/>
                  </a:lnTo>
                  <a:lnTo>
                    <a:pt x="92" y="85"/>
                  </a:lnTo>
                  <a:lnTo>
                    <a:pt x="92" y="85"/>
                  </a:lnTo>
                  <a:lnTo>
                    <a:pt x="92" y="86"/>
                  </a:lnTo>
                  <a:lnTo>
                    <a:pt x="92" y="87"/>
                  </a:lnTo>
                  <a:lnTo>
                    <a:pt x="92" y="88"/>
                  </a:lnTo>
                  <a:lnTo>
                    <a:pt x="92" y="89"/>
                  </a:lnTo>
                  <a:lnTo>
                    <a:pt x="92" y="90"/>
                  </a:lnTo>
                  <a:lnTo>
                    <a:pt x="92" y="91"/>
                  </a:lnTo>
                  <a:lnTo>
                    <a:pt x="92" y="92"/>
                  </a:lnTo>
                  <a:lnTo>
                    <a:pt x="93" y="93"/>
                  </a:lnTo>
                  <a:lnTo>
                    <a:pt x="93" y="94"/>
                  </a:lnTo>
                  <a:lnTo>
                    <a:pt x="93" y="95"/>
                  </a:lnTo>
                  <a:lnTo>
                    <a:pt x="93" y="96"/>
                  </a:lnTo>
                  <a:lnTo>
                    <a:pt x="93" y="97"/>
                  </a:lnTo>
                  <a:lnTo>
                    <a:pt x="93" y="98"/>
                  </a:lnTo>
                  <a:lnTo>
                    <a:pt x="93" y="99"/>
                  </a:lnTo>
                  <a:lnTo>
                    <a:pt x="93" y="100"/>
                  </a:lnTo>
                  <a:lnTo>
                    <a:pt x="93" y="101"/>
                  </a:lnTo>
                  <a:lnTo>
                    <a:pt x="93" y="102"/>
                  </a:lnTo>
                  <a:lnTo>
                    <a:pt x="93" y="102"/>
                  </a:lnTo>
                  <a:lnTo>
                    <a:pt x="93" y="104"/>
                  </a:lnTo>
                  <a:lnTo>
                    <a:pt x="93" y="104"/>
                  </a:lnTo>
                  <a:lnTo>
                    <a:pt x="93" y="105"/>
                  </a:lnTo>
                  <a:lnTo>
                    <a:pt x="93" y="106"/>
                  </a:lnTo>
                  <a:lnTo>
                    <a:pt x="63" y="106"/>
                  </a:lnTo>
                  <a:lnTo>
                    <a:pt x="60" y="57"/>
                  </a:lnTo>
                  <a:lnTo>
                    <a:pt x="59" y="57"/>
                  </a:lnTo>
                  <a:lnTo>
                    <a:pt x="56" y="57"/>
                  </a:lnTo>
                  <a:lnTo>
                    <a:pt x="54" y="57"/>
                  </a:lnTo>
                  <a:lnTo>
                    <a:pt x="52" y="57"/>
                  </a:lnTo>
                  <a:lnTo>
                    <a:pt x="51" y="58"/>
                  </a:lnTo>
                  <a:lnTo>
                    <a:pt x="49" y="58"/>
                  </a:lnTo>
                  <a:lnTo>
                    <a:pt x="47" y="58"/>
                  </a:lnTo>
                  <a:lnTo>
                    <a:pt x="46" y="59"/>
                  </a:lnTo>
                  <a:lnTo>
                    <a:pt x="44" y="59"/>
                  </a:lnTo>
                  <a:lnTo>
                    <a:pt x="43" y="60"/>
                  </a:lnTo>
                  <a:lnTo>
                    <a:pt x="42" y="60"/>
                  </a:lnTo>
                  <a:lnTo>
                    <a:pt x="41" y="60"/>
                  </a:lnTo>
                  <a:lnTo>
                    <a:pt x="39" y="61"/>
                  </a:lnTo>
                  <a:lnTo>
                    <a:pt x="38" y="62"/>
                  </a:lnTo>
                  <a:lnTo>
                    <a:pt x="37" y="62"/>
                  </a:lnTo>
                  <a:lnTo>
                    <a:pt x="36" y="63"/>
                  </a:lnTo>
                  <a:lnTo>
                    <a:pt x="35" y="64"/>
                  </a:lnTo>
                  <a:lnTo>
                    <a:pt x="35" y="64"/>
                  </a:lnTo>
                  <a:lnTo>
                    <a:pt x="34" y="65"/>
                  </a:lnTo>
                  <a:lnTo>
                    <a:pt x="33" y="65"/>
                  </a:lnTo>
                  <a:lnTo>
                    <a:pt x="33" y="66"/>
                  </a:lnTo>
                  <a:lnTo>
                    <a:pt x="32" y="67"/>
                  </a:lnTo>
                  <a:lnTo>
                    <a:pt x="32" y="68"/>
                  </a:lnTo>
                  <a:lnTo>
                    <a:pt x="32" y="69"/>
                  </a:lnTo>
                  <a:lnTo>
                    <a:pt x="31" y="69"/>
                  </a:lnTo>
                  <a:lnTo>
                    <a:pt x="31" y="71"/>
                  </a:lnTo>
                  <a:lnTo>
                    <a:pt x="31" y="71"/>
                  </a:lnTo>
                  <a:lnTo>
                    <a:pt x="30" y="72"/>
                  </a:lnTo>
                  <a:lnTo>
                    <a:pt x="30" y="73"/>
                  </a:lnTo>
                  <a:lnTo>
                    <a:pt x="30" y="74"/>
                  </a:lnTo>
                  <a:lnTo>
                    <a:pt x="30" y="74"/>
                  </a:lnTo>
                  <a:lnTo>
                    <a:pt x="30" y="75"/>
                  </a:lnTo>
                  <a:lnTo>
                    <a:pt x="30" y="76"/>
                  </a:lnTo>
                  <a:lnTo>
                    <a:pt x="30" y="76"/>
                  </a:lnTo>
                  <a:lnTo>
                    <a:pt x="30" y="77"/>
                  </a:lnTo>
                  <a:lnTo>
                    <a:pt x="30" y="77"/>
                  </a:lnTo>
                  <a:lnTo>
                    <a:pt x="30" y="78"/>
                  </a:lnTo>
                  <a:lnTo>
                    <a:pt x="31" y="78"/>
                  </a:lnTo>
                  <a:lnTo>
                    <a:pt x="31" y="79"/>
                  </a:lnTo>
                  <a:lnTo>
                    <a:pt x="31" y="79"/>
                  </a:lnTo>
                  <a:lnTo>
                    <a:pt x="31" y="80"/>
                  </a:lnTo>
                  <a:lnTo>
                    <a:pt x="31" y="80"/>
                  </a:lnTo>
                  <a:lnTo>
                    <a:pt x="32" y="81"/>
                  </a:lnTo>
                  <a:lnTo>
                    <a:pt x="32" y="81"/>
                  </a:lnTo>
                  <a:lnTo>
                    <a:pt x="32" y="82"/>
                  </a:lnTo>
                  <a:lnTo>
                    <a:pt x="32" y="82"/>
                  </a:lnTo>
                  <a:lnTo>
                    <a:pt x="33" y="82"/>
                  </a:lnTo>
                  <a:lnTo>
                    <a:pt x="33" y="83"/>
                  </a:lnTo>
                  <a:lnTo>
                    <a:pt x="33" y="83"/>
                  </a:lnTo>
                  <a:lnTo>
                    <a:pt x="34" y="83"/>
                  </a:lnTo>
                  <a:lnTo>
                    <a:pt x="34" y="84"/>
                  </a:lnTo>
                  <a:lnTo>
                    <a:pt x="35" y="84"/>
                  </a:lnTo>
                  <a:lnTo>
                    <a:pt x="35" y="84"/>
                  </a:lnTo>
                  <a:lnTo>
                    <a:pt x="35" y="85"/>
                  </a:lnTo>
                  <a:lnTo>
                    <a:pt x="36" y="85"/>
                  </a:lnTo>
                  <a:lnTo>
                    <a:pt x="36" y="85"/>
                  </a:lnTo>
                  <a:lnTo>
                    <a:pt x="37" y="85"/>
                  </a:lnTo>
                  <a:lnTo>
                    <a:pt x="37" y="85"/>
                  </a:lnTo>
                  <a:lnTo>
                    <a:pt x="38" y="85"/>
                  </a:lnTo>
                  <a:lnTo>
                    <a:pt x="39" y="85"/>
                  </a:lnTo>
                  <a:lnTo>
                    <a:pt x="39" y="86"/>
                  </a:lnTo>
                  <a:lnTo>
                    <a:pt x="40" y="86"/>
                  </a:lnTo>
                  <a:lnTo>
                    <a:pt x="40" y="86"/>
                  </a:lnTo>
                  <a:lnTo>
                    <a:pt x="41" y="86"/>
                  </a:lnTo>
                  <a:lnTo>
                    <a:pt x="42" y="86"/>
                  </a:lnTo>
                  <a:lnTo>
                    <a:pt x="43" y="86"/>
                  </a:lnTo>
                  <a:lnTo>
                    <a:pt x="44" y="85"/>
                  </a:lnTo>
                  <a:lnTo>
                    <a:pt x="45" y="85"/>
                  </a:lnTo>
                  <a:lnTo>
                    <a:pt x="46" y="85"/>
                  </a:lnTo>
                  <a:lnTo>
                    <a:pt x="47" y="85"/>
                  </a:lnTo>
                  <a:lnTo>
                    <a:pt x="48" y="85"/>
                  </a:lnTo>
                  <a:lnTo>
                    <a:pt x="49" y="84"/>
                  </a:lnTo>
                  <a:lnTo>
                    <a:pt x="50" y="84"/>
                  </a:lnTo>
                  <a:lnTo>
                    <a:pt x="50" y="83"/>
                  </a:lnTo>
                  <a:lnTo>
                    <a:pt x="51" y="83"/>
                  </a:lnTo>
                  <a:lnTo>
                    <a:pt x="52" y="82"/>
                  </a:lnTo>
                  <a:lnTo>
                    <a:pt x="53" y="82"/>
                  </a:lnTo>
                  <a:lnTo>
                    <a:pt x="53" y="81"/>
                  </a:lnTo>
                  <a:lnTo>
                    <a:pt x="54" y="80"/>
                  </a:lnTo>
                  <a:lnTo>
                    <a:pt x="55" y="80"/>
                  </a:lnTo>
                  <a:lnTo>
                    <a:pt x="56" y="79"/>
                  </a:lnTo>
                  <a:lnTo>
                    <a:pt x="56" y="78"/>
                  </a:lnTo>
                  <a:lnTo>
                    <a:pt x="57" y="77"/>
                  </a:lnTo>
                  <a:lnTo>
                    <a:pt x="57" y="76"/>
                  </a:lnTo>
                  <a:lnTo>
                    <a:pt x="58" y="76"/>
                  </a:lnTo>
                  <a:lnTo>
                    <a:pt x="58" y="75"/>
                  </a:lnTo>
                  <a:lnTo>
                    <a:pt x="59" y="74"/>
                  </a:lnTo>
                  <a:lnTo>
                    <a:pt x="59" y="73"/>
                  </a:lnTo>
                  <a:lnTo>
                    <a:pt x="59" y="72"/>
                  </a:lnTo>
                  <a:lnTo>
                    <a:pt x="60" y="71"/>
                  </a:lnTo>
                  <a:lnTo>
                    <a:pt x="60" y="70"/>
                  </a:lnTo>
                  <a:lnTo>
                    <a:pt x="60" y="69"/>
                  </a:lnTo>
                  <a:lnTo>
                    <a:pt x="60" y="67"/>
                  </a:lnTo>
                  <a:lnTo>
                    <a:pt x="60" y="66"/>
                  </a:lnTo>
                  <a:lnTo>
                    <a:pt x="60" y="65"/>
                  </a:lnTo>
                  <a:lnTo>
                    <a:pt x="60" y="64"/>
                  </a:lnTo>
                  <a:lnTo>
                    <a:pt x="60" y="57"/>
                  </a:lnTo>
                  <a:lnTo>
                    <a:pt x="63" y="106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8" name=""/>
            <p:cNvSpPr/>
            <p:nvPr/>
          </p:nvSpPr>
          <p:spPr>
            <a:xfrm>
              <a:off x="7607160" y="6419880"/>
              <a:ext cx="152640" cy="171360"/>
            </a:xfrm>
            <a:custGeom>
              <a:avLst/>
              <a:gdLst/>
              <a:ahLst/>
              <a:rect l="l" t="t" r="r" b="b"/>
              <a:pathLst>
                <a:path w="96" h="108">
                  <a:moveTo>
                    <a:pt x="62" y="107"/>
                  </a:moveTo>
                  <a:lnTo>
                    <a:pt x="62" y="39"/>
                  </a:lnTo>
                  <a:lnTo>
                    <a:pt x="62" y="38"/>
                  </a:lnTo>
                  <a:lnTo>
                    <a:pt x="62" y="37"/>
                  </a:lnTo>
                  <a:lnTo>
                    <a:pt x="62" y="36"/>
                  </a:lnTo>
                  <a:lnTo>
                    <a:pt x="62" y="36"/>
                  </a:lnTo>
                  <a:lnTo>
                    <a:pt x="62" y="35"/>
                  </a:lnTo>
                  <a:lnTo>
                    <a:pt x="62" y="34"/>
                  </a:lnTo>
                  <a:lnTo>
                    <a:pt x="62" y="33"/>
                  </a:lnTo>
                  <a:lnTo>
                    <a:pt x="62" y="33"/>
                  </a:lnTo>
                  <a:lnTo>
                    <a:pt x="62" y="32"/>
                  </a:lnTo>
                  <a:lnTo>
                    <a:pt x="61" y="32"/>
                  </a:lnTo>
                  <a:lnTo>
                    <a:pt x="61" y="31"/>
                  </a:lnTo>
                  <a:lnTo>
                    <a:pt x="61" y="31"/>
                  </a:lnTo>
                  <a:lnTo>
                    <a:pt x="60" y="30"/>
                  </a:lnTo>
                  <a:lnTo>
                    <a:pt x="60" y="29"/>
                  </a:lnTo>
                  <a:lnTo>
                    <a:pt x="59" y="29"/>
                  </a:lnTo>
                  <a:lnTo>
                    <a:pt x="59" y="29"/>
                  </a:lnTo>
                  <a:lnTo>
                    <a:pt x="59" y="28"/>
                  </a:lnTo>
                  <a:lnTo>
                    <a:pt x="59" y="28"/>
                  </a:lnTo>
                  <a:lnTo>
                    <a:pt x="58" y="28"/>
                  </a:lnTo>
                  <a:lnTo>
                    <a:pt x="58" y="27"/>
                  </a:lnTo>
                  <a:lnTo>
                    <a:pt x="57" y="27"/>
                  </a:lnTo>
                  <a:lnTo>
                    <a:pt x="57" y="27"/>
                  </a:lnTo>
                  <a:lnTo>
                    <a:pt x="56" y="26"/>
                  </a:lnTo>
                  <a:lnTo>
                    <a:pt x="56" y="26"/>
                  </a:lnTo>
                  <a:lnTo>
                    <a:pt x="55" y="26"/>
                  </a:lnTo>
                  <a:lnTo>
                    <a:pt x="55" y="26"/>
                  </a:lnTo>
                  <a:lnTo>
                    <a:pt x="54" y="26"/>
                  </a:lnTo>
                  <a:lnTo>
                    <a:pt x="54" y="26"/>
                  </a:lnTo>
                  <a:lnTo>
                    <a:pt x="53" y="25"/>
                  </a:lnTo>
                  <a:lnTo>
                    <a:pt x="52" y="25"/>
                  </a:lnTo>
                  <a:lnTo>
                    <a:pt x="52" y="25"/>
                  </a:lnTo>
                  <a:lnTo>
                    <a:pt x="51" y="25"/>
                  </a:lnTo>
                  <a:lnTo>
                    <a:pt x="50" y="25"/>
                  </a:lnTo>
                  <a:lnTo>
                    <a:pt x="49" y="25"/>
                  </a:lnTo>
                  <a:lnTo>
                    <a:pt x="48" y="26"/>
                  </a:lnTo>
                  <a:lnTo>
                    <a:pt x="47" y="26"/>
                  </a:lnTo>
                  <a:lnTo>
                    <a:pt x="46" y="26"/>
                  </a:lnTo>
                  <a:lnTo>
                    <a:pt x="45" y="26"/>
                  </a:lnTo>
                  <a:lnTo>
                    <a:pt x="44" y="27"/>
                  </a:lnTo>
                  <a:lnTo>
                    <a:pt x="43" y="27"/>
                  </a:lnTo>
                  <a:lnTo>
                    <a:pt x="42" y="28"/>
                  </a:lnTo>
                  <a:lnTo>
                    <a:pt x="41" y="28"/>
                  </a:lnTo>
                  <a:lnTo>
                    <a:pt x="41" y="29"/>
                  </a:lnTo>
                  <a:lnTo>
                    <a:pt x="40" y="29"/>
                  </a:lnTo>
                  <a:lnTo>
                    <a:pt x="39" y="30"/>
                  </a:lnTo>
                  <a:lnTo>
                    <a:pt x="38" y="30"/>
                  </a:lnTo>
                  <a:lnTo>
                    <a:pt x="38" y="31"/>
                  </a:lnTo>
                  <a:lnTo>
                    <a:pt x="37" y="32"/>
                  </a:lnTo>
                  <a:lnTo>
                    <a:pt x="36" y="33"/>
                  </a:lnTo>
                  <a:lnTo>
                    <a:pt x="36" y="33"/>
                  </a:lnTo>
                  <a:lnTo>
                    <a:pt x="35" y="34"/>
                  </a:lnTo>
                  <a:lnTo>
                    <a:pt x="35" y="35"/>
                  </a:lnTo>
                  <a:lnTo>
                    <a:pt x="35" y="36"/>
                  </a:lnTo>
                  <a:lnTo>
                    <a:pt x="34" y="37"/>
                  </a:lnTo>
                  <a:lnTo>
                    <a:pt x="34" y="38"/>
                  </a:lnTo>
                  <a:lnTo>
                    <a:pt x="33" y="39"/>
                  </a:lnTo>
                  <a:lnTo>
                    <a:pt x="33" y="40"/>
                  </a:lnTo>
                  <a:lnTo>
                    <a:pt x="32" y="41"/>
                  </a:lnTo>
                  <a:lnTo>
                    <a:pt x="32" y="42"/>
                  </a:lnTo>
                  <a:lnTo>
                    <a:pt x="32" y="43"/>
                  </a:lnTo>
                  <a:lnTo>
                    <a:pt x="32" y="44"/>
                  </a:lnTo>
                  <a:lnTo>
                    <a:pt x="32" y="45"/>
                  </a:lnTo>
                  <a:lnTo>
                    <a:pt x="32" y="46"/>
                  </a:lnTo>
                  <a:lnTo>
                    <a:pt x="32" y="47"/>
                  </a:lnTo>
                  <a:lnTo>
                    <a:pt x="32" y="107"/>
                  </a:lnTo>
                  <a:lnTo>
                    <a:pt x="0" y="107"/>
                  </a:lnTo>
                  <a:lnTo>
                    <a:pt x="0" y="1"/>
                  </a:lnTo>
                  <a:lnTo>
                    <a:pt x="30" y="1"/>
                  </a:lnTo>
                  <a:lnTo>
                    <a:pt x="30" y="1"/>
                  </a:lnTo>
                  <a:lnTo>
                    <a:pt x="30" y="2"/>
                  </a:lnTo>
                  <a:lnTo>
                    <a:pt x="30" y="2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30" y="3"/>
                  </a:lnTo>
                  <a:lnTo>
                    <a:pt x="30" y="4"/>
                  </a:lnTo>
                  <a:lnTo>
                    <a:pt x="30" y="5"/>
                  </a:lnTo>
                  <a:lnTo>
                    <a:pt x="30" y="5"/>
                  </a:lnTo>
                  <a:lnTo>
                    <a:pt x="29" y="6"/>
                  </a:lnTo>
                  <a:lnTo>
                    <a:pt x="29" y="6"/>
                  </a:lnTo>
                  <a:lnTo>
                    <a:pt x="29" y="7"/>
                  </a:lnTo>
                  <a:lnTo>
                    <a:pt x="29" y="7"/>
                  </a:lnTo>
                  <a:lnTo>
                    <a:pt x="29" y="8"/>
                  </a:lnTo>
                  <a:lnTo>
                    <a:pt x="29" y="9"/>
                  </a:lnTo>
                  <a:lnTo>
                    <a:pt x="29" y="9"/>
                  </a:lnTo>
                  <a:lnTo>
                    <a:pt x="29" y="9"/>
                  </a:lnTo>
                  <a:lnTo>
                    <a:pt x="29" y="10"/>
                  </a:lnTo>
                  <a:lnTo>
                    <a:pt x="29" y="10"/>
                  </a:lnTo>
                  <a:lnTo>
                    <a:pt x="29" y="11"/>
                  </a:lnTo>
                  <a:lnTo>
                    <a:pt x="29" y="12"/>
                  </a:lnTo>
                  <a:lnTo>
                    <a:pt x="29" y="13"/>
                  </a:lnTo>
                  <a:lnTo>
                    <a:pt x="29" y="13"/>
                  </a:lnTo>
                  <a:lnTo>
                    <a:pt x="29" y="14"/>
                  </a:lnTo>
                  <a:lnTo>
                    <a:pt x="29" y="14"/>
                  </a:lnTo>
                  <a:lnTo>
                    <a:pt x="29" y="15"/>
                  </a:lnTo>
                  <a:lnTo>
                    <a:pt x="29" y="15"/>
                  </a:lnTo>
                  <a:lnTo>
                    <a:pt x="29" y="16"/>
                  </a:lnTo>
                  <a:lnTo>
                    <a:pt x="29" y="16"/>
                  </a:lnTo>
                  <a:lnTo>
                    <a:pt x="29" y="17"/>
                  </a:lnTo>
                  <a:lnTo>
                    <a:pt x="29" y="17"/>
                  </a:lnTo>
                  <a:lnTo>
                    <a:pt x="28" y="18"/>
                  </a:lnTo>
                  <a:lnTo>
                    <a:pt x="29" y="18"/>
                  </a:lnTo>
                  <a:lnTo>
                    <a:pt x="29" y="17"/>
                  </a:lnTo>
                  <a:lnTo>
                    <a:pt x="30" y="16"/>
                  </a:lnTo>
                  <a:lnTo>
                    <a:pt x="30" y="15"/>
                  </a:lnTo>
                  <a:lnTo>
                    <a:pt x="31" y="14"/>
                  </a:lnTo>
                  <a:lnTo>
                    <a:pt x="32" y="13"/>
                  </a:lnTo>
                  <a:lnTo>
                    <a:pt x="32" y="13"/>
                  </a:lnTo>
                  <a:lnTo>
                    <a:pt x="33" y="12"/>
                  </a:lnTo>
                  <a:lnTo>
                    <a:pt x="34" y="11"/>
                  </a:lnTo>
                  <a:lnTo>
                    <a:pt x="35" y="10"/>
                  </a:lnTo>
                  <a:lnTo>
                    <a:pt x="36" y="9"/>
                  </a:lnTo>
                  <a:lnTo>
                    <a:pt x="37" y="9"/>
                  </a:lnTo>
                  <a:lnTo>
                    <a:pt x="38" y="8"/>
                  </a:lnTo>
                  <a:lnTo>
                    <a:pt x="39" y="7"/>
                  </a:lnTo>
                  <a:lnTo>
                    <a:pt x="40" y="6"/>
                  </a:lnTo>
                  <a:lnTo>
                    <a:pt x="41" y="6"/>
                  </a:lnTo>
                  <a:lnTo>
                    <a:pt x="42" y="5"/>
                  </a:lnTo>
                  <a:lnTo>
                    <a:pt x="43" y="5"/>
                  </a:lnTo>
                  <a:lnTo>
                    <a:pt x="44" y="4"/>
                  </a:lnTo>
                  <a:lnTo>
                    <a:pt x="45" y="3"/>
                  </a:lnTo>
                  <a:lnTo>
                    <a:pt x="46" y="3"/>
                  </a:lnTo>
                  <a:lnTo>
                    <a:pt x="47" y="2"/>
                  </a:lnTo>
                  <a:lnTo>
                    <a:pt x="49" y="2"/>
                  </a:lnTo>
                  <a:lnTo>
                    <a:pt x="50" y="1"/>
                  </a:lnTo>
                  <a:lnTo>
                    <a:pt x="51" y="1"/>
                  </a:lnTo>
                  <a:lnTo>
                    <a:pt x="53" y="1"/>
                  </a:lnTo>
                  <a:lnTo>
                    <a:pt x="54" y="0"/>
                  </a:lnTo>
                  <a:lnTo>
                    <a:pt x="55" y="0"/>
                  </a:lnTo>
                  <a:lnTo>
                    <a:pt x="57" y="0"/>
                  </a:lnTo>
                  <a:lnTo>
                    <a:pt x="58" y="0"/>
                  </a:lnTo>
                  <a:lnTo>
                    <a:pt x="59" y="0"/>
                  </a:lnTo>
                  <a:lnTo>
                    <a:pt x="61" y="0"/>
                  </a:lnTo>
                  <a:lnTo>
                    <a:pt x="62" y="0"/>
                  </a:lnTo>
                  <a:lnTo>
                    <a:pt x="65" y="0"/>
                  </a:lnTo>
                  <a:lnTo>
                    <a:pt x="67" y="0"/>
                  </a:lnTo>
                  <a:lnTo>
                    <a:pt x="68" y="0"/>
                  </a:lnTo>
                  <a:lnTo>
                    <a:pt x="71" y="0"/>
                  </a:lnTo>
                  <a:lnTo>
                    <a:pt x="72" y="1"/>
                  </a:lnTo>
                  <a:lnTo>
                    <a:pt x="74" y="1"/>
                  </a:lnTo>
                  <a:lnTo>
                    <a:pt x="76" y="1"/>
                  </a:lnTo>
                  <a:lnTo>
                    <a:pt x="77" y="2"/>
                  </a:lnTo>
                  <a:lnTo>
                    <a:pt x="79" y="3"/>
                  </a:lnTo>
                  <a:lnTo>
                    <a:pt x="80" y="4"/>
                  </a:lnTo>
                  <a:lnTo>
                    <a:pt x="81" y="5"/>
                  </a:lnTo>
                  <a:lnTo>
                    <a:pt x="83" y="5"/>
                  </a:lnTo>
                  <a:lnTo>
                    <a:pt x="84" y="6"/>
                  </a:lnTo>
                  <a:lnTo>
                    <a:pt x="85" y="7"/>
                  </a:lnTo>
                  <a:lnTo>
                    <a:pt x="86" y="8"/>
                  </a:lnTo>
                  <a:lnTo>
                    <a:pt x="87" y="9"/>
                  </a:lnTo>
                  <a:lnTo>
                    <a:pt x="88" y="10"/>
                  </a:lnTo>
                  <a:lnTo>
                    <a:pt x="89" y="12"/>
                  </a:lnTo>
                  <a:lnTo>
                    <a:pt x="90" y="13"/>
                  </a:lnTo>
                  <a:lnTo>
                    <a:pt x="90" y="14"/>
                  </a:lnTo>
                  <a:lnTo>
                    <a:pt x="91" y="16"/>
                  </a:lnTo>
                  <a:lnTo>
                    <a:pt x="92" y="17"/>
                  </a:lnTo>
                  <a:lnTo>
                    <a:pt x="92" y="19"/>
                  </a:lnTo>
                  <a:lnTo>
                    <a:pt x="92" y="20"/>
                  </a:lnTo>
                  <a:lnTo>
                    <a:pt x="93" y="21"/>
                  </a:lnTo>
                  <a:lnTo>
                    <a:pt x="93" y="23"/>
                  </a:lnTo>
                  <a:lnTo>
                    <a:pt x="94" y="24"/>
                  </a:lnTo>
                  <a:lnTo>
                    <a:pt x="94" y="26"/>
                  </a:lnTo>
                  <a:lnTo>
                    <a:pt x="94" y="27"/>
                  </a:lnTo>
                  <a:lnTo>
                    <a:pt x="95" y="29"/>
                  </a:lnTo>
                  <a:lnTo>
                    <a:pt x="95" y="30"/>
                  </a:lnTo>
                  <a:lnTo>
                    <a:pt x="95" y="32"/>
                  </a:lnTo>
                  <a:lnTo>
                    <a:pt x="95" y="107"/>
                  </a:lnTo>
                  <a:lnTo>
                    <a:pt x="62" y="107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" name=""/>
            <p:cNvSpPr/>
            <p:nvPr/>
          </p:nvSpPr>
          <p:spPr>
            <a:xfrm>
              <a:off x="7786800" y="6418440"/>
              <a:ext cx="117360" cy="174600"/>
            </a:xfrm>
            <a:custGeom>
              <a:avLst/>
              <a:gdLst/>
              <a:ahLst/>
              <a:rect l="l" t="t" r="r" b="b"/>
              <a:pathLst>
                <a:path w="74" h="110">
                  <a:moveTo>
                    <a:pt x="26" y="109"/>
                  </a:moveTo>
                  <a:lnTo>
                    <a:pt x="25" y="109"/>
                  </a:lnTo>
                  <a:lnTo>
                    <a:pt x="24" y="109"/>
                  </a:lnTo>
                  <a:lnTo>
                    <a:pt x="24" y="108"/>
                  </a:lnTo>
                  <a:lnTo>
                    <a:pt x="23" y="108"/>
                  </a:lnTo>
                  <a:lnTo>
                    <a:pt x="22" y="108"/>
                  </a:lnTo>
                  <a:lnTo>
                    <a:pt x="21" y="108"/>
                  </a:lnTo>
                  <a:lnTo>
                    <a:pt x="21" y="108"/>
                  </a:lnTo>
                  <a:lnTo>
                    <a:pt x="19" y="108"/>
                  </a:lnTo>
                  <a:lnTo>
                    <a:pt x="19" y="108"/>
                  </a:lnTo>
                  <a:lnTo>
                    <a:pt x="18" y="108"/>
                  </a:lnTo>
                  <a:lnTo>
                    <a:pt x="17" y="108"/>
                  </a:lnTo>
                  <a:lnTo>
                    <a:pt x="16" y="108"/>
                  </a:lnTo>
                  <a:lnTo>
                    <a:pt x="15" y="108"/>
                  </a:lnTo>
                  <a:lnTo>
                    <a:pt x="14" y="107"/>
                  </a:lnTo>
                  <a:lnTo>
                    <a:pt x="14" y="107"/>
                  </a:lnTo>
                  <a:lnTo>
                    <a:pt x="13" y="107"/>
                  </a:lnTo>
                  <a:lnTo>
                    <a:pt x="12" y="107"/>
                  </a:lnTo>
                  <a:lnTo>
                    <a:pt x="11" y="107"/>
                  </a:lnTo>
                  <a:lnTo>
                    <a:pt x="10" y="107"/>
                  </a:lnTo>
                  <a:lnTo>
                    <a:pt x="9" y="107"/>
                  </a:lnTo>
                  <a:lnTo>
                    <a:pt x="8" y="107"/>
                  </a:lnTo>
                  <a:lnTo>
                    <a:pt x="8" y="107"/>
                  </a:lnTo>
                  <a:lnTo>
                    <a:pt x="7" y="106"/>
                  </a:lnTo>
                  <a:lnTo>
                    <a:pt x="6" y="106"/>
                  </a:lnTo>
                  <a:lnTo>
                    <a:pt x="5" y="106"/>
                  </a:lnTo>
                  <a:lnTo>
                    <a:pt x="4" y="106"/>
                  </a:lnTo>
                  <a:lnTo>
                    <a:pt x="3" y="106"/>
                  </a:lnTo>
                  <a:lnTo>
                    <a:pt x="3" y="105"/>
                  </a:lnTo>
                  <a:lnTo>
                    <a:pt x="2" y="105"/>
                  </a:lnTo>
                  <a:lnTo>
                    <a:pt x="1" y="105"/>
                  </a:lnTo>
                  <a:lnTo>
                    <a:pt x="0" y="105"/>
                  </a:lnTo>
                  <a:lnTo>
                    <a:pt x="0" y="105"/>
                  </a:lnTo>
                  <a:lnTo>
                    <a:pt x="0" y="81"/>
                  </a:lnTo>
                  <a:lnTo>
                    <a:pt x="1" y="81"/>
                  </a:lnTo>
                  <a:lnTo>
                    <a:pt x="1" y="81"/>
                  </a:lnTo>
                  <a:lnTo>
                    <a:pt x="2" y="82"/>
                  </a:lnTo>
                  <a:lnTo>
                    <a:pt x="3" y="82"/>
                  </a:lnTo>
                  <a:lnTo>
                    <a:pt x="4" y="82"/>
                  </a:lnTo>
                  <a:lnTo>
                    <a:pt x="5" y="82"/>
                  </a:lnTo>
                  <a:lnTo>
                    <a:pt x="5" y="82"/>
                  </a:lnTo>
                  <a:lnTo>
                    <a:pt x="6" y="82"/>
                  </a:lnTo>
                  <a:lnTo>
                    <a:pt x="6" y="82"/>
                  </a:lnTo>
                  <a:lnTo>
                    <a:pt x="7" y="83"/>
                  </a:lnTo>
                  <a:lnTo>
                    <a:pt x="8" y="83"/>
                  </a:lnTo>
                  <a:lnTo>
                    <a:pt x="9" y="83"/>
                  </a:lnTo>
                  <a:lnTo>
                    <a:pt x="9" y="83"/>
                  </a:lnTo>
                  <a:lnTo>
                    <a:pt x="10" y="83"/>
                  </a:lnTo>
                  <a:lnTo>
                    <a:pt x="11" y="83"/>
                  </a:lnTo>
                  <a:lnTo>
                    <a:pt x="12" y="83"/>
                  </a:lnTo>
                  <a:lnTo>
                    <a:pt x="13" y="84"/>
                  </a:lnTo>
                  <a:lnTo>
                    <a:pt x="14" y="84"/>
                  </a:lnTo>
                  <a:lnTo>
                    <a:pt x="14" y="84"/>
                  </a:lnTo>
                  <a:lnTo>
                    <a:pt x="15" y="84"/>
                  </a:lnTo>
                  <a:lnTo>
                    <a:pt x="16" y="84"/>
                  </a:lnTo>
                  <a:lnTo>
                    <a:pt x="17" y="85"/>
                  </a:lnTo>
                  <a:lnTo>
                    <a:pt x="18" y="85"/>
                  </a:lnTo>
                  <a:lnTo>
                    <a:pt x="19" y="85"/>
                  </a:lnTo>
                  <a:lnTo>
                    <a:pt x="19" y="85"/>
                  </a:lnTo>
                  <a:lnTo>
                    <a:pt x="20" y="85"/>
                  </a:lnTo>
                  <a:lnTo>
                    <a:pt x="21" y="85"/>
                  </a:lnTo>
                  <a:lnTo>
                    <a:pt x="22" y="85"/>
                  </a:lnTo>
                  <a:lnTo>
                    <a:pt x="23" y="85"/>
                  </a:lnTo>
                  <a:lnTo>
                    <a:pt x="23" y="85"/>
                  </a:lnTo>
                  <a:lnTo>
                    <a:pt x="24" y="85"/>
                  </a:lnTo>
                  <a:lnTo>
                    <a:pt x="25" y="85"/>
                  </a:lnTo>
                  <a:lnTo>
                    <a:pt x="26" y="85"/>
                  </a:lnTo>
                  <a:lnTo>
                    <a:pt x="26" y="85"/>
                  </a:lnTo>
                  <a:lnTo>
                    <a:pt x="27" y="85"/>
                  </a:lnTo>
                  <a:lnTo>
                    <a:pt x="28" y="85"/>
                  </a:lnTo>
                  <a:lnTo>
                    <a:pt x="29" y="85"/>
                  </a:lnTo>
                  <a:lnTo>
                    <a:pt x="29" y="85"/>
                  </a:lnTo>
                  <a:lnTo>
                    <a:pt x="30" y="85"/>
                  </a:lnTo>
                  <a:lnTo>
                    <a:pt x="31" y="85"/>
                  </a:lnTo>
                  <a:lnTo>
                    <a:pt x="32" y="84"/>
                  </a:lnTo>
                  <a:lnTo>
                    <a:pt x="32" y="84"/>
                  </a:lnTo>
                  <a:lnTo>
                    <a:pt x="33" y="84"/>
                  </a:lnTo>
                  <a:lnTo>
                    <a:pt x="34" y="84"/>
                  </a:lnTo>
                  <a:lnTo>
                    <a:pt x="34" y="83"/>
                  </a:lnTo>
                  <a:lnTo>
                    <a:pt x="35" y="83"/>
                  </a:lnTo>
                  <a:lnTo>
                    <a:pt x="35" y="83"/>
                  </a:lnTo>
                  <a:lnTo>
                    <a:pt x="36" y="83"/>
                  </a:lnTo>
                  <a:lnTo>
                    <a:pt x="37" y="82"/>
                  </a:lnTo>
                  <a:lnTo>
                    <a:pt x="37" y="82"/>
                  </a:lnTo>
                  <a:lnTo>
                    <a:pt x="37" y="82"/>
                  </a:lnTo>
                  <a:lnTo>
                    <a:pt x="38" y="82"/>
                  </a:lnTo>
                  <a:lnTo>
                    <a:pt x="38" y="81"/>
                  </a:lnTo>
                  <a:lnTo>
                    <a:pt x="38" y="81"/>
                  </a:lnTo>
                  <a:lnTo>
                    <a:pt x="39" y="80"/>
                  </a:lnTo>
                  <a:lnTo>
                    <a:pt x="39" y="80"/>
                  </a:lnTo>
                  <a:lnTo>
                    <a:pt x="39" y="80"/>
                  </a:lnTo>
                  <a:lnTo>
                    <a:pt x="40" y="79"/>
                  </a:lnTo>
                  <a:lnTo>
                    <a:pt x="40" y="78"/>
                  </a:lnTo>
                  <a:lnTo>
                    <a:pt x="40" y="78"/>
                  </a:lnTo>
                  <a:lnTo>
                    <a:pt x="40" y="78"/>
                  </a:lnTo>
                  <a:lnTo>
                    <a:pt x="40" y="77"/>
                  </a:lnTo>
                  <a:lnTo>
                    <a:pt x="40" y="77"/>
                  </a:lnTo>
                  <a:lnTo>
                    <a:pt x="40" y="76"/>
                  </a:lnTo>
                  <a:lnTo>
                    <a:pt x="40" y="75"/>
                  </a:lnTo>
                  <a:lnTo>
                    <a:pt x="40" y="73"/>
                  </a:lnTo>
                  <a:lnTo>
                    <a:pt x="39" y="72"/>
                  </a:lnTo>
                  <a:lnTo>
                    <a:pt x="38" y="71"/>
                  </a:lnTo>
                  <a:lnTo>
                    <a:pt x="38" y="70"/>
                  </a:lnTo>
                  <a:lnTo>
                    <a:pt x="37" y="69"/>
                  </a:lnTo>
                  <a:lnTo>
                    <a:pt x="35" y="68"/>
                  </a:lnTo>
                  <a:lnTo>
                    <a:pt x="34" y="68"/>
                  </a:lnTo>
                  <a:lnTo>
                    <a:pt x="32" y="67"/>
                  </a:lnTo>
                  <a:lnTo>
                    <a:pt x="31" y="66"/>
                  </a:lnTo>
                  <a:lnTo>
                    <a:pt x="29" y="65"/>
                  </a:lnTo>
                  <a:lnTo>
                    <a:pt x="27" y="64"/>
                  </a:lnTo>
                  <a:lnTo>
                    <a:pt x="26" y="63"/>
                  </a:lnTo>
                  <a:lnTo>
                    <a:pt x="24" y="62"/>
                  </a:lnTo>
                  <a:lnTo>
                    <a:pt x="22" y="61"/>
                  </a:lnTo>
                  <a:lnTo>
                    <a:pt x="20" y="60"/>
                  </a:lnTo>
                  <a:lnTo>
                    <a:pt x="18" y="59"/>
                  </a:lnTo>
                  <a:lnTo>
                    <a:pt x="16" y="58"/>
                  </a:lnTo>
                  <a:lnTo>
                    <a:pt x="15" y="57"/>
                  </a:lnTo>
                  <a:lnTo>
                    <a:pt x="13" y="56"/>
                  </a:lnTo>
                  <a:lnTo>
                    <a:pt x="11" y="55"/>
                  </a:lnTo>
                  <a:lnTo>
                    <a:pt x="9" y="53"/>
                  </a:lnTo>
                  <a:lnTo>
                    <a:pt x="8" y="51"/>
                  </a:lnTo>
                  <a:lnTo>
                    <a:pt x="6" y="50"/>
                  </a:lnTo>
                  <a:lnTo>
                    <a:pt x="5" y="48"/>
                  </a:lnTo>
                  <a:lnTo>
                    <a:pt x="4" y="46"/>
                  </a:lnTo>
                  <a:lnTo>
                    <a:pt x="3" y="44"/>
                  </a:lnTo>
                  <a:lnTo>
                    <a:pt x="2" y="42"/>
                  </a:lnTo>
                  <a:lnTo>
                    <a:pt x="1" y="40"/>
                  </a:lnTo>
                  <a:lnTo>
                    <a:pt x="1" y="38"/>
                  </a:lnTo>
                  <a:lnTo>
                    <a:pt x="1" y="35"/>
                  </a:lnTo>
                  <a:lnTo>
                    <a:pt x="0" y="32"/>
                  </a:lnTo>
                  <a:lnTo>
                    <a:pt x="0" y="30"/>
                  </a:lnTo>
                  <a:lnTo>
                    <a:pt x="1" y="29"/>
                  </a:lnTo>
                  <a:lnTo>
                    <a:pt x="1" y="27"/>
                  </a:lnTo>
                  <a:lnTo>
                    <a:pt x="1" y="26"/>
                  </a:lnTo>
                  <a:lnTo>
                    <a:pt x="1" y="24"/>
                  </a:lnTo>
                  <a:lnTo>
                    <a:pt x="1" y="23"/>
                  </a:lnTo>
                  <a:lnTo>
                    <a:pt x="2" y="21"/>
                  </a:lnTo>
                  <a:lnTo>
                    <a:pt x="3" y="20"/>
                  </a:lnTo>
                  <a:lnTo>
                    <a:pt x="3" y="19"/>
                  </a:lnTo>
                  <a:lnTo>
                    <a:pt x="4" y="17"/>
                  </a:lnTo>
                  <a:lnTo>
                    <a:pt x="5" y="16"/>
                  </a:lnTo>
                  <a:lnTo>
                    <a:pt x="6" y="14"/>
                  </a:lnTo>
                  <a:lnTo>
                    <a:pt x="6" y="13"/>
                  </a:lnTo>
                  <a:lnTo>
                    <a:pt x="8" y="11"/>
                  </a:lnTo>
                  <a:lnTo>
                    <a:pt x="8" y="10"/>
                  </a:lnTo>
                  <a:lnTo>
                    <a:pt x="10" y="9"/>
                  </a:lnTo>
                  <a:lnTo>
                    <a:pt x="11" y="8"/>
                  </a:lnTo>
                  <a:lnTo>
                    <a:pt x="13" y="7"/>
                  </a:lnTo>
                  <a:lnTo>
                    <a:pt x="14" y="6"/>
                  </a:lnTo>
                  <a:lnTo>
                    <a:pt x="16" y="5"/>
                  </a:lnTo>
                  <a:lnTo>
                    <a:pt x="17" y="4"/>
                  </a:lnTo>
                  <a:lnTo>
                    <a:pt x="19" y="3"/>
                  </a:lnTo>
                  <a:lnTo>
                    <a:pt x="21" y="3"/>
                  </a:lnTo>
                  <a:lnTo>
                    <a:pt x="23" y="2"/>
                  </a:lnTo>
                  <a:lnTo>
                    <a:pt x="25" y="2"/>
                  </a:lnTo>
                  <a:lnTo>
                    <a:pt x="27" y="1"/>
                  </a:lnTo>
                  <a:lnTo>
                    <a:pt x="29" y="0"/>
                  </a:lnTo>
                  <a:lnTo>
                    <a:pt x="32" y="0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40" y="0"/>
                  </a:lnTo>
                  <a:lnTo>
                    <a:pt x="43" y="0"/>
                  </a:lnTo>
                  <a:lnTo>
                    <a:pt x="43" y="0"/>
                  </a:lnTo>
                  <a:lnTo>
                    <a:pt x="44" y="0"/>
                  </a:lnTo>
                  <a:lnTo>
                    <a:pt x="45" y="0"/>
                  </a:lnTo>
                  <a:lnTo>
                    <a:pt x="45" y="0"/>
                  </a:lnTo>
                  <a:lnTo>
                    <a:pt x="46" y="0"/>
                  </a:lnTo>
                  <a:lnTo>
                    <a:pt x="46" y="0"/>
                  </a:lnTo>
                  <a:lnTo>
                    <a:pt x="47" y="0"/>
                  </a:lnTo>
                  <a:lnTo>
                    <a:pt x="48" y="0"/>
                  </a:lnTo>
                  <a:lnTo>
                    <a:pt x="49" y="0"/>
                  </a:lnTo>
                  <a:lnTo>
                    <a:pt x="50" y="0"/>
                  </a:lnTo>
                  <a:lnTo>
                    <a:pt x="50" y="0"/>
                  </a:lnTo>
                  <a:lnTo>
                    <a:pt x="51" y="0"/>
                  </a:lnTo>
                  <a:lnTo>
                    <a:pt x="52" y="0"/>
                  </a:lnTo>
                  <a:lnTo>
                    <a:pt x="53" y="0"/>
                  </a:lnTo>
                  <a:lnTo>
                    <a:pt x="53" y="0"/>
                  </a:lnTo>
                  <a:lnTo>
                    <a:pt x="54" y="0"/>
                  </a:lnTo>
                  <a:lnTo>
                    <a:pt x="55" y="0"/>
                  </a:lnTo>
                  <a:lnTo>
                    <a:pt x="56" y="1"/>
                  </a:lnTo>
                  <a:lnTo>
                    <a:pt x="56" y="1"/>
                  </a:lnTo>
                  <a:lnTo>
                    <a:pt x="58" y="1"/>
                  </a:lnTo>
                  <a:lnTo>
                    <a:pt x="58" y="1"/>
                  </a:lnTo>
                  <a:lnTo>
                    <a:pt x="59" y="1"/>
                  </a:lnTo>
                  <a:lnTo>
                    <a:pt x="60" y="1"/>
                  </a:lnTo>
                  <a:lnTo>
                    <a:pt x="61" y="2"/>
                  </a:lnTo>
                  <a:lnTo>
                    <a:pt x="61" y="2"/>
                  </a:lnTo>
                  <a:lnTo>
                    <a:pt x="62" y="2"/>
                  </a:lnTo>
                  <a:lnTo>
                    <a:pt x="63" y="2"/>
                  </a:lnTo>
                  <a:lnTo>
                    <a:pt x="63" y="2"/>
                  </a:lnTo>
                  <a:lnTo>
                    <a:pt x="64" y="2"/>
                  </a:lnTo>
                  <a:lnTo>
                    <a:pt x="65" y="2"/>
                  </a:lnTo>
                  <a:lnTo>
                    <a:pt x="65" y="2"/>
                  </a:lnTo>
                  <a:lnTo>
                    <a:pt x="66" y="3"/>
                  </a:lnTo>
                  <a:lnTo>
                    <a:pt x="65" y="25"/>
                  </a:lnTo>
                  <a:lnTo>
                    <a:pt x="65" y="25"/>
                  </a:lnTo>
                  <a:lnTo>
                    <a:pt x="64" y="25"/>
                  </a:lnTo>
                  <a:lnTo>
                    <a:pt x="64" y="25"/>
                  </a:lnTo>
                  <a:lnTo>
                    <a:pt x="63" y="25"/>
                  </a:lnTo>
                  <a:lnTo>
                    <a:pt x="63" y="24"/>
                  </a:lnTo>
                  <a:lnTo>
                    <a:pt x="62" y="24"/>
                  </a:lnTo>
                  <a:lnTo>
                    <a:pt x="61" y="24"/>
                  </a:lnTo>
                  <a:lnTo>
                    <a:pt x="61" y="24"/>
                  </a:lnTo>
                  <a:lnTo>
                    <a:pt x="60" y="24"/>
                  </a:lnTo>
                  <a:lnTo>
                    <a:pt x="59" y="24"/>
                  </a:lnTo>
                  <a:lnTo>
                    <a:pt x="59" y="24"/>
                  </a:lnTo>
                  <a:lnTo>
                    <a:pt x="58" y="24"/>
                  </a:lnTo>
                  <a:lnTo>
                    <a:pt x="57" y="24"/>
                  </a:lnTo>
                  <a:lnTo>
                    <a:pt x="56" y="24"/>
                  </a:lnTo>
                  <a:lnTo>
                    <a:pt x="56" y="24"/>
                  </a:lnTo>
                  <a:lnTo>
                    <a:pt x="55" y="23"/>
                  </a:lnTo>
                  <a:lnTo>
                    <a:pt x="54" y="23"/>
                  </a:lnTo>
                  <a:lnTo>
                    <a:pt x="54" y="23"/>
                  </a:lnTo>
                  <a:lnTo>
                    <a:pt x="53" y="23"/>
                  </a:lnTo>
                  <a:lnTo>
                    <a:pt x="52" y="23"/>
                  </a:lnTo>
                  <a:lnTo>
                    <a:pt x="51" y="23"/>
                  </a:lnTo>
                  <a:lnTo>
                    <a:pt x="51" y="23"/>
                  </a:lnTo>
                  <a:lnTo>
                    <a:pt x="50" y="23"/>
                  </a:lnTo>
                  <a:lnTo>
                    <a:pt x="50" y="23"/>
                  </a:lnTo>
                  <a:lnTo>
                    <a:pt x="49" y="23"/>
                  </a:lnTo>
                  <a:lnTo>
                    <a:pt x="48" y="22"/>
                  </a:lnTo>
                  <a:lnTo>
                    <a:pt x="47" y="22"/>
                  </a:lnTo>
                  <a:lnTo>
                    <a:pt x="46" y="22"/>
                  </a:lnTo>
                  <a:lnTo>
                    <a:pt x="46" y="22"/>
                  </a:lnTo>
                  <a:lnTo>
                    <a:pt x="45" y="22"/>
                  </a:lnTo>
                  <a:lnTo>
                    <a:pt x="45" y="22"/>
                  </a:lnTo>
                  <a:lnTo>
                    <a:pt x="44" y="22"/>
                  </a:lnTo>
                  <a:lnTo>
                    <a:pt x="43" y="22"/>
                  </a:lnTo>
                  <a:lnTo>
                    <a:pt x="43" y="22"/>
                  </a:lnTo>
                  <a:lnTo>
                    <a:pt x="42" y="22"/>
                  </a:lnTo>
                  <a:lnTo>
                    <a:pt x="41" y="22"/>
                  </a:lnTo>
                  <a:lnTo>
                    <a:pt x="40" y="23"/>
                  </a:lnTo>
                  <a:lnTo>
                    <a:pt x="40" y="23"/>
                  </a:lnTo>
                  <a:lnTo>
                    <a:pt x="39" y="23"/>
                  </a:lnTo>
                  <a:lnTo>
                    <a:pt x="39" y="23"/>
                  </a:lnTo>
                  <a:lnTo>
                    <a:pt x="38" y="23"/>
                  </a:lnTo>
                  <a:lnTo>
                    <a:pt x="38" y="23"/>
                  </a:lnTo>
                  <a:lnTo>
                    <a:pt x="37" y="24"/>
                  </a:lnTo>
                  <a:lnTo>
                    <a:pt x="37" y="24"/>
                  </a:lnTo>
                  <a:lnTo>
                    <a:pt x="36" y="24"/>
                  </a:lnTo>
                  <a:lnTo>
                    <a:pt x="36" y="24"/>
                  </a:lnTo>
                  <a:lnTo>
                    <a:pt x="35" y="24"/>
                  </a:lnTo>
                  <a:lnTo>
                    <a:pt x="35" y="24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4" y="25"/>
                  </a:lnTo>
                  <a:lnTo>
                    <a:pt x="33" y="25"/>
                  </a:lnTo>
                  <a:lnTo>
                    <a:pt x="33" y="26"/>
                  </a:lnTo>
                  <a:lnTo>
                    <a:pt x="33" y="26"/>
                  </a:lnTo>
                  <a:lnTo>
                    <a:pt x="32" y="27"/>
                  </a:lnTo>
                  <a:lnTo>
                    <a:pt x="32" y="27"/>
                  </a:lnTo>
                  <a:lnTo>
                    <a:pt x="32" y="27"/>
                  </a:lnTo>
                  <a:lnTo>
                    <a:pt x="32" y="28"/>
                  </a:lnTo>
                  <a:lnTo>
                    <a:pt x="32" y="28"/>
                  </a:lnTo>
                  <a:lnTo>
                    <a:pt x="32" y="29"/>
                  </a:lnTo>
                  <a:lnTo>
                    <a:pt x="32" y="29"/>
                  </a:lnTo>
                  <a:lnTo>
                    <a:pt x="32" y="29"/>
                  </a:lnTo>
                  <a:lnTo>
                    <a:pt x="32" y="30"/>
                  </a:lnTo>
                  <a:lnTo>
                    <a:pt x="32" y="30"/>
                  </a:lnTo>
                  <a:lnTo>
                    <a:pt x="32" y="31"/>
                  </a:lnTo>
                  <a:lnTo>
                    <a:pt x="32" y="32"/>
                  </a:lnTo>
                  <a:lnTo>
                    <a:pt x="32" y="33"/>
                  </a:lnTo>
                  <a:lnTo>
                    <a:pt x="33" y="34"/>
                  </a:lnTo>
                  <a:lnTo>
                    <a:pt x="34" y="35"/>
                  </a:lnTo>
                  <a:lnTo>
                    <a:pt x="36" y="36"/>
                  </a:lnTo>
                  <a:lnTo>
                    <a:pt x="37" y="37"/>
                  </a:lnTo>
                  <a:lnTo>
                    <a:pt x="38" y="38"/>
                  </a:lnTo>
                  <a:lnTo>
                    <a:pt x="40" y="39"/>
                  </a:lnTo>
                  <a:lnTo>
                    <a:pt x="41" y="39"/>
                  </a:lnTo>
                  <a:lnTo>
                    <a:pt x="43" y="41"/>
                  </a:lnTo>
                  <a:lnTo>
                    <a:pt x="45" y="41"/>
                  </a:lnTo>
                  <a:lnTo>
                    <a:pt x="46" y="42"/>
                  </a:lnTo>
                  <a:lnTo>
                    <a:pt x="48" y="43"/>
                  </a:lnTo>
                  <a:lnTo>
                    <a:pt x="50" y="44"/>
                  </a:lnTo>
                  <a:lnTo>
                    <a:pt x="52" y="45"/>
                  </a:lnTo>
                  <a:lnTo>
                    <a:pt x="54" y="46"/>
                  </a:lnTo>
                  <a:lnTo>
                    <a:pt x="56" y="47"/>
                  </a:lnTo>
                  <a:lnTo>
                    <a:pt x="58" y="48"/>
                  </a:lnTo>
                  <a:lnTo>
                    <a:pt x="59" y="50"/>
                  </a:lnTo>
                  <a:lnTo>
                    <a:pt x="61" y="51"/>
                  </a:lnTo>
                  <a:lnTo>
                    <a:pt x="63" y="52"/>
                  </a:lnTo>
                  <a:lnTo>
                    <a:pt x="64" y="54"/>
                  </a:lnTo>
                  <a:lnTo>
                    <a:pt x="66" y="56"/>
                  </a:lnTo>
                  <a:lnTo>
                    <a:pt x="67" y="58"/>
                  </a:lnTo>
                  <a:lnTo>
                    <a:pt x="69" y="59"/>
                  </a:lnTo>
                  <a:lnTo>
                    <a:pt x="69" y="61"/>
                  </a:lnTo>
                  <a:lnTo>
                    <a:pt x="71" y="63"/>
                  </a:lnTo>
                  <a:lnTo>
                    <a:pt x="71" y="66"/>
                  </a:lnTo>
                  <a:lnTo>
                    <a:pt x="72" y="68"/>
                  </a:lnTo>
                  <a:lnTo>
                    <a:pt x="72" y="71"/>
                  </a:lnTo>
                  <a:lnTo>
                    <a:pt x="73" y="73"/>
                  </a:lnTo>
                  <a:lnTo>
                    <a:pt x="72" y="75"/>
                  </a:lnTo>
                  <a:lnTo>
                    <a:pt x="72" y="77"/>
                  </a:lnTo>
                  <a:lnTo>
                    <a:pt x="72" y="79"/>
                  </a:lnTo>
                  <a:lnTo>
                    <a:pt x="72" y="81"/>
                  </a:lnTo>
                  <a:lnTo>
                    <a:pt x="71" y="83"/>
                  </a:lnTo>
                  <a:lnTo>
                    <a:pt x="71" y="85"/>
                  </a:lnTo>
                  <a:lnTo>
                    <a:pt x="70" y="86"/>
                  </a:lnTo>
                  <a:lnTo>
                    <a:pt x="69" y="88"/>
                  </a:lnTo>
                  <a:lnTo>
                    <a:pt x="69" y="90"/>
                  </a:lnTo>
                  <a:lnTo>
                    <a:pt x="68" y="91"/>
                  </a:lnTo>
                  <a:lnTo>
                    <a:pt x="67" y="93"/>
                  </a:lnTo>
                  <a:lnTo>
                    <a:pt x="66" y="94"/>
                  </a:lnTo>
                  <a:lnTo>
                    <a:pt x="64" y="95"/>
                  </a:lnTo>
                  <a:lnTo>
                    <a:pt x="63" y="97"/>
                  </a:lnTo>
                  <a:lnTo>
                    <a:pt x="62" y="98"/>
                  </a:lnTo>
                  <a:lnTo>
                    <a:pt x="61" y="99"/>
                  </a:lnTo>
                  <a:lnTo>
                    <a:pt x="59" y="100"/>
                  </a:lnTo>
                  <a:lnTo>
                    <a:pt x="58" y="101"/>
                  </a:lnTo>
                  <a:lnTo>
                    <a:pt x="56" y="102"/>
                  </a:lnTo>
                  <a:lnTo>
                    <a:pt x="54" y="103"/>
                  </a:lnTo>
                  <a:lnTo>
                    <a:pt x="52" y="104"/>
                  </a:lnTo>
                  <a:lnTo>
                    <a:pt x="50" y="105"/>
                  </a:lnTo>
                  <a:lnTo>
                    <a:pt x="48" y="105"/>
                  </a:lnTo>
                  <a:lnTo>
                    <a:pt x="46" y="106"/>
                  </a:lnTo>
                  <a:lnTo>
                    <a:pt x="44" y="107"/>
                  </a:lnTo>
                  <a:lnTo>
                    <a:pt x="41" y="107"/>
                  </a:lnTo>
                  <a:lnTo>
                    <a:pt x="39" y="108"/>
                  </a:lnTo>
                  <a:lnTo>
                    <a:pt x="37" y="108"/>
                  </a:lnTo>
                  <a:lnTo>
                    <a:pt x="34" y="108"/>
                  </a:lnTo>
                  <a:lnTo>
                    <a:pt x="31" y="109"/>
                  </a:lnTo>
                  <a:lnTo>
                    <a:pt x="29" y="109"/>
                  </a:lnTo>
                  <a:lnTo>
                    <a:pt x="26" y="109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" name=""/>
            <p:cNvSpPr/>
            <p:nvPr/>
          </p:nvSpPr>
          <p:spPr>
            <a:xfrm>
              <a:off x="8137440" y="6343560"/>
              <a:ext cx="54000" cy="247680"/>
            </a:xfrm>
            <a:custGeom>
              <a:avLst/>
              <a:gdLst/>
              <a:ahLst/>
              <a:rect l="l" t="t" r="r" b="b"/>
              <a:pathLst>
                <a:path w="34" h="156">
                  <a:moveTo>
                    <a:pt x="0" y="155"/>
                  </a:moveTo>
                  <a:lnTo>
                    <a:pt x="0" y="0"/>
                  </a:lnTo>
                  <a:lnTo>
                    <a:pt x="33" y="0"/>
                  </a:lnTo>
                  <a:lnTo>
                    <a:pt x="33" y="155"/>
                  </a:lnTo>
                  <a:lnTo>
                    <a:pt x="0" y="155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7908840" y="6362640"/>
              <a:ext cx="216000" cy="228600"/>
            </a:xfrm>
            <a:custGeom>
              <a:avLst/>
              <a:gdLst/>
              <a:ahLst/>
              <a:rect l="l" t="t" r="r" b="b"/>
              <a:pathLst>
                <a:path w="136" h="144">
                  <a:moveTo>
                    <a:pt x="73" y="63"/>
                  </a:moveTo>
                  <a:lnTo>
                    <a:pt x="73" y="62"/>
                  </a:lnTo>
                  <a:lnTo>
                    <a:pt x="73" y="61"/>
                  </a:lnTo>
                  <a:lnTo>
                    <a:pt x="73" y="60"/>
                  </a:lnTo>
                  <a:lnTo>
                    <a:pt x="72" y="59"/>
                  </a:lnTo>
                  <a:lnTo>
                    <a:pt x="72" y="59"/>
                  </a:lnTo>
                  <a:lnTo>
                    <a:pt x="72" y="58"/>
                  </a:lnTo>
                  <a:lnTo>
                    <a:pt x="71" y="57"/>
                  </a:lnTo>
                  <a:lnTo>
                    <a:pt x="71" y="56"/>
                  </a:lnTo>
                  <a:lnTo>
                    <a:pt x="71" y="55"/>
                  </a:lnTo>
                  <a:lnTo>
                    <a:pt x="70" y="54"/>
                  </a:lnTo>
                  <a:lnTo>
                    <a:pt x="70" y="53"/>
                  </a:lnTo>
                  <a:lnTo>
                    <a:pt x="70" y="52"/>
                  </a:lnTo>
                  <a:lnTo>
                    <a:pt x="70" y="51"/>
                  </a:lnTo>
                  <a:lnTo>
                    <a:pt x="70" y="51"/>
                  </a:lnTo>
                  <a:lnTo>
                    <a:pt x="69" y="50"/>
                  </a:lnTo>
                  <a:lnTo>
                    <a:pt x="69" y="49"/>
                  </a:lnTo>
                  <a:lnTo>
                    <a:pt x="69" y="48"/>
                  </a:lnTo>
                  <a:lnTo>
                    <a:pt x="69" y="47"/>
                  </a:lnTo>
                  <a:lnTo>
                    <a:pt x="69" y="46"/>
                  </a:lnTo>
                  <a:lnTo>
                    <a:pt x="68" y="46"/>
                  </a:lnTo>
                  <a:lnTo>
                    <a:pt x="68" y="45"/>
                  </a:lnTo>
                  <a:lnTo>
                    <a:pt x="68" y="44"/>
                  </a:lnTo>
                  <a:lnTo>
                    <a:pt x="68" y="44"/>
                  </a:lnTo>
                  <a:lnTo>
                    <a:pt x="68" y="43"/>
                  </a:lnTo>
                  <a:lnTo>
                    <a:pt x="67" y="42"/>
                  </a:lnTo>
                  <a:lnTo>
                    <a:pt x="67" y="42"/>
                  </a:lnTo>
                  <a:lnTo>
                    <a:pt x="67" y="41"/>
                  </a:lnTo>
                  <a:lnTo>
                    <a:pt x="67" y="40"/>
                  </a:lnTo>
                  <a:lnTo>
                    <a:pt x="67" y="40"/>
                  </a:lnTo>
                  <a:lnTo>
                    <a:pt x="67" y="39"/>
                  </a:lnTo>
                  <a:lnTo>
                    <a:pt x="67" y="38"/>
                  </a:lnTo>
                  <a:lnTo>
                    <a:pt x="67" y="38"/>
                  </a:lnTo>
                  <a:lnTo>
                    <a:pt x="66" y="38"/>
                  </a:lnTo>
                  <a:lnTo>
                    <a:pt x="66" y="38"/>
                  </a:lnTo>
                  <a:lnTo>
                    <a:pt x="66" y="39"/>
                  </a:lnTo>
                  <a:lnTo>
                    <a:pt x="66" y="40"/>
                  </a:lnTo>
                  <a:lnTo>
                    <a:pt x="66" y="40"/>
                  </a:lnTo>
                  <a:lnTo>
                    <a:pt x="65" y="41"/>
                  </a:lnTo>
                  <a:lnTo>
                    <a:pt x="65" y="42"/>
                  </a:lnTo>
                  <a:lnTo>
                    <a:pt x="65" y="42"/>
                  </a:lnTo>
                  <a:lnTo>
                    <a:pt x="65" y="43"/>
                  </a:lnTo>
                  <a:lnTo>
                    <a:pt x="65" y="44"/>
                  </a:lnTo>
                  <a:lnTo>
                    <a:pt x="65" y="44"/>
                  </a:lnTo>
                  <a:lnTo>
                    <a:pt x="65" y="45"/>
                  </a:lnTo>
                  <a:lnTo>
                    <a:pt x="64" y="46"/>
                  </a:lnTo>
                  <a:lnTo>
                    <a:pt x="64" y="46"/>
                  </a:lnTo>
                  <a:lnTo>
                    <a:pt x="64" y="47"/>
                  </a:lnTo>
                  <a:lnTo>
                    <a:pt x="64" y="48"/>
                  </a:lnTo>
                  <a:lnTo>
                    <a:pt x="64" y="49"/>
                  </a:lnTo>
                  <a:lnTo>
                    <a:pt x="64" y="50"/>
                  </a:lnTo>
                  <a:lnTo>
                    <a:pt x="63" y="51"/>
                  </a:lnTo>
                  <a:lnTo>
                    <a:pt x="63" y="51"/>
                  </a:lnTo>
                  <a:lnTo>
                    <a:pt x="63" y="52"/>
                  </a:lnTo>
                  <a:lnTo>
                    <a:pt x="63" y="53"/>
                  </a:lnTo>
                  <a:lnTo>
                    <a:pt x="62" y="54"/>
                  </a:lnTo>
                  <a:lnTo>
                    <a:pt x="62" y="55"/>
                  </a:lnTo>
                  <a:lnTo>
                    <a:pt x="62" y="56"/>
                  </a:lnTo>
                  <a:lnTo>
                    <a:pt x="61" y="57"/>
                  </a:lnTo>
                  <a:lnTo>
                    <a:pt x="61" y="58"/>
                  </a:lnTo>
                  <a:lnTo>
                    <a:pt x="61" y="59"/>
                  </a:lnTo>
                  <a:lnTo>
                    <a:pt x="61" y="59"/>
                  </a:lnTo>
                  <a:lnTo>
                    <a:pt x="60" y="60"/>
                  </a:lnTo>
                  <a:lnTo>
                    <a:pt x="60" y="61"/>
                  </a:lnTo>
                  <a:lnTo>
                    <a:pt x="60" y="62"/>
                  </a:lnTo>
                  <a:lnTo>
                    <a:pt x="60" y="63"/>
                  </a:lnTo>
                  <a:lnTo>
                    <a:pt x="58" y="68"/>
                  </a:lnTo>
                  <a:lnTo>
                    <a:pt x="56" y="73"/>
                  </a:lnTo>
                  <a:lnTo>
                    <a:pt x="55" y="77"/>
                  </a:lnTo>
                  <a:lnTo>
                    <a:pt x="53" y="82"/>
                  </a:lnTo>
                  <a:lnTo>
                    <a:pt x="52" y="86"/>
                  </a:lnTo>
                  <a:lnTo>
                    <a:pt x="51" y="91"/>
                  </a:lnTo>
                  <a:lnTo>
                    <a:pt x="49" y="94"/>
                  </a:lnTo>
                  <a:lnTo>
                    <a:pt x="48" y="98"/>
                  </a:lnTo>
                  <a:lnTo>
                    <a:pt x="47" y="102"/>
                  </a:lnTo>
                  <a:lnTo>
                    <a:pt x="46" y="105"/>
                  </a:lnTo>
                  <a:lnTo>
                    <a:pt x="45" y="109"/>
                  </a:lnTo>
                  <a:lnTo>
                    <a:pt x="44" y="112"/>
                  </a:lnTo>
                  <a:lnTo>
                    <a:pt x="43" y="115"/>
                  </a:lnTo>
                  <a:lnTo>
                    <a:pt x="42" y="118"/>
                  </a:lnTo>
                  <a:lnTo>
                    <a:pt x="41" y="120"/>
                  </a:lnTo>
                  <a:lnTo>
                    <a:pt x="40" y="123"/>
                  </a:lnTo>
                  <a:lnTo>
                    <a:pt x="40" y="125"/>
                  </a:lnTo>
                  <a:lnTo>
                    <a:pt x="39" y="127"/>
                  </a:lnTo>
                  <a:lnTo>
                    <a:pt x="38" y="130"/>
                  </a:lnTo>
                  <a:lnTo>
                    <a:pt x="37" y="131"/>
                  </a:lnTo>
                  <a:lnTo>
                    <a:pt x="37" y="133"/>
                  </a:lnTo>
                  <a:lnTo>
                    <a:pt x="36" y="135"/>
                  </a:lnTo>
                  <a:lnTo>
                    <a:pt x="36" y="136"/>
                  </a:lnTo>
                  <a:lnTo>
                    <a:pt x="35" y="138"/>
                  </a:lnTo>
                  <a:lnTo>
                    <a:pt x="35" y="139"/>
                  </a:lnTo>
                  <a:lnTo>
                    <a:pt x="35" y="140"/>
                  </a:lnTo>
                  <a:lnTo>
                    <a:pt x="34" y="140"/>
                  </a:lnTo>
                  <a:lnTo>
                    <a:pt x="34" y="141"/>
                  </a:lnTo>
                  <a:lnTo>
                    <a:pt x="34" y="142"/>
                  </a:lnTo>
                  <a:lnTo>
                    <a:pt x="34" y="142"/>
                  </a:lnTo>
                  <a:lnTo>
                    <a:pt x="34" y="143"/>
                  </a:lnTo>
                  <a:lnTo>
                    <a:pt x="34" y="143"/>
                  </a:lnTo>
                  <a:lnTo>
                    <a:pt x="0" y="143"/>
                  </a:lnTo>
                  <a:lnTo>
                    <a:pt x="48" y="0"/>
                  </a:lnTo>
                  <a:lnTo>
                    <a:pt x="86" y="0"/>
                  </a:lnTo>
                  <a:lnTo>
                    <a:pt x="135" y="143"/>
                  </a:lnTo>
                  <a:lnTo>
                    <a:pt x="100" y="143"/>
                  </a:lnTo>
                  <a:lnTo>
                    <a:pt x="100" y="142"/>
                  </a:lnTo>
                  <a:lnTo>
                    <a:pt x="100" y="142"/>
                  </a:lnTo>
                  <a:lnTo>
                    <a:pt x="99" y="140"/>
                  </a:lnTo>
                  <a:lnTo>
                    <a:pt x="99" y="139"/>
                  </a:lnTo>
                  <a:lnTo>
                    <a:pt x="98" y="138"/>
                  </a:lnTo>
                  <a:lnTo>
                    <a:pt x="98" y="136"/>
                  </a:lnTo>
                  <a:lnTo>
                    <a:pt x="97" y="133"/>
                  </a:lnTo>
                  <a:lnTo>
                    <a:pt x="96" y="131"/>
                  </a:lnTo>
                  <a:lnTo>
                    <a:pt x="95" y="128"/>
                  </a:lnTo>
                  <a:lnTo>
                    <a:pt x="94" y="126"/>
                  </a:lnTo>
                  <a:lnTo>
                    <a:pt x="93" y="122"/>
                  </a:lnTo>
                  <a:lnTo>
                    <a:pt x="92" y="119"/>
                  </a:lnTo>
                  <a:lnTo>
                    <a:pt x="91" y="116"/>
                  </a:lnTo>
                  <a:lnTo>
                    <a:pt x="90" y="113"/>
                  </a:lnTo>
                  <a:lnTo>
                    <a:pt x="89" y="109"/>
                  </a:lnTo>
                  <a:lnTo>
                    <a:pt x="88" y="105"/>
                  </a:lnTo>
                  <a:lnTo>
                    <a:pt x="86" y="102"/>
                  </a:lnTo>
                  <a:lnTo>
                    <a:pt x="85" y="98"/>
                  </a:lnTo>
                  <a:lnTo>
                    <a:pt x="84" y="95"/>
                  </a:lnTo>
                  <a:lnTo>
                    <a:pt x="83" y="91"/>
                  </a:lnTo>
                  <a:lnTo>
                    <a:pt x="82" y="88"/>
                  </a:lnTo>
                  <a:lnTo>
                    <a:pt x="81" y="85"/>
                  </a:lnTo>
                  <a:lnTo>
                    <a:pt x="80" y="82"/>
                  </a:lnTo>
                  <a:lnTo>
                    <a:pt x="78" y="79"/>
                  </a:lnTo>
                  <a:lnTo>
                    <a:pt x="78" y="76"/>
                  </a:lnTo>
                  <a:lnTo>
                    <a:pt x="77" y="73"/>
                  </a:lnTo>
                  <a:lnTo>
                    <a:pt x="76" y="71"/>
                  </a:lnTo>
                  <a:lnTo>
                    <a:pt x="75" y="69"/>
                  </a:lnTo>
                  <a:lnTo>
                    <a:pt x="74" y="67"/>
                  </a:lnTo>
                  <a:lnTo>
                    <a:pt x="74" y="65"/>
                  </a:lnTo>
                  <a:lnTo>
                    <a:pt x="74" y="64"/>
                  </a:lnTo>
                  <a:lnTo>
                    <a:pt x="73" y="63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" name=""/>
            <p:cNvSpPr/>
            <p:nvPr/>
          </p:nvSpPr>
          <p:spPr>
            <a:xfrm>
              <a:off x="7920000" y="6589800"/>
              <a:ext cx="149400" cy="123840"/>
            </a:xfrm>
            <a:custGeom>
              <a:avLst/>
              <a:gdLst/>
              <a:ahLst/>
              <a:rect l="l" t="t" r="r" b="b"/>
              <a:pathLst>
                <a:path w="94" h="78">
                  <a:moveTo>
                    <a:pt x="0" y="77"/>
                  </a:moveTo>
                  <a:lnTo>
                    <a:pt x="26" y="0"/>
                  </a:lnTo>
                  <a:lnTo>
                    <a:pt x="93" y="0"/>
                  </a:lnTo>
                  <a:lnTo>
                    <a:pt x="0" y="77"/>
                  </a:lnTo>
                </a:path>
              </a:pathLst>
            </a:custGeom>
            <a:solidFill>
              <a:srgbClr val="ffb8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" name=""/>
            <p:cNvSpPr/>
            <p:nvPr/>
          </p:nvSpPr>
          <p:spPr>
            <a:xfrm>
              <a:off x="8228160" y="6361200"/>
              <a:ext cx="87120" cy="231840"/>
            </a:xfrm>
            <a:custGeom>
              <a:avLst/>
              <a:gdLst/>
              <a:ahLst/>
              <a:rect l="l" t="t" r="r" b="b"/>
              <a:pathLst>
                <a:path w="55" h="146">
                  <a:moveTo>
                    <a:pt x="0" y="8"/>
                  </a:moveTo>
                  <a:lnTo>
                    <a:pt x="31" y="0"/>
                  </a:lnTo>
                  <a:lnTo>
                    <a:pt x="31" y="39"/>
                  </a:lnTo>
                  <a:lnTo>
                    <a:pt x="54" y="39"/>
                  </a:lnTo>
                  <a:lnTo>
                    <a:pt x="54" y="62"/>
                  </a:lnTo>
                  <a:lnTo>
                    <a:pt x="31" y="62"/>
                  </a:lnTo>
                  <a:lnTo>
                    <a:pt x="31" y="107"/>
                  </a:lnTo>
                  <a:lnTo>
                    <a:pt x="31" y="108"/>
                  </a:lnTo>
                  <a:lnTo>
                    <a:pt x="31" y="108"/>
                  </a:lnTo>
                  <a:lnTo>
                    <a:pt x="31" y="109"/>
                  </a:lnTo>
                  <a:lnTo>
                    <a:pt x="31" y="110"/>
                  </a:lnTo>
                  <a:lnTo>
                    <a:pt x="32" y="111"/>
                  </a:lnTo>
                  <a:lnTo>
                    <a:pt x="32" y="111"/>
                  </a:lnTo>
                  <a:lnTo>
                    <a:pt x="32" y="112"/>
                  </a:lnTo>
                  <a:lnTo>
                    <a:pt x="32" y="113"/>
                  </a:lnTo>
                  <a:lnTo>
                    <a:pt x="32" y="114"/>
                  </a:lnTo>
                  <a:lnTo>
                    <a:pt x="32" y="114"/>
                  </a:lnTo>
                  <a:lnTo>
                    <a:pt x="33" y="115"/>
                  </a:lnTo>
                  <a:lnTo>
                    <a:pt x="33" y="115"/>
                  </a:lnTo>
                  <a:lnTo>
                    <a:pt x="33" y="115"/>
                  </a:lnTo>
                  <a:lnTo>
                    <a:pt x="33" y="116"/>
                  </a:lnTo>
                  <a:lnTo>
                    <a:pt x="34" y="117"/>
                  </a:lnTo>
                  <a:lnTo>
                    <a:pt x="34" y="117"/>
                  </a:lnTo>
                  <a:lnTo>
                    <a:pt x="34" y="117"/>
                  </a:lnTo>
                  <a:lnTo>
                    <a:pt x="35" y="117"/>
                  </a:lnTo>
                  <a:lnTo>
                    <a:pt x="35" y="118"/>
                  </a:lnTo>
                  <a:lnTo>
                    <a:pt x="36" y="118"/>
                  </a:lnTo>
                  <a:lnTo>
                    <a:pt x="36" y="118"/>
                  </a:lnTo>
                  <a:lnTo>
                    <a:pt x="37" y="118"/>
                  </a:lnTo>
                  <a:lnTo>
                    <a:pt x="37" y="119"/>
                  </a:lnTo>
                  <a:lnTo>
                    <a:pt x="38" y="119"/>
                  </a:lnTo>
                  <a:lnTo>
                    <a:pt x="38" y="119"/>
                  </a:lnTo>
                  <a:lnTo>
                    <a:pt x="39" y="119"/>
                  </a:lnTo>
                  <a:lnTo>
                    <a:pt x="39" y="119"/>
                  </a:lnTo>
                  <a:lnTo>
                    <a:pt x="40" y="120"/>
                  </a:lnTo>
                  <a:lnTo>
                    <a:pt x="40" y="120"/>
                  </a:lnTo>
                  <a:lnTo>
                    <a:pt x="41" y="120"/>
                  </a:lnTo>
                  <a:lnTo>
                    <a:pt x="41" y="120"/>
                  </a:lnTo>
                  <a:lnTo>
                    <a:pt x="42" y="120"/>
                  </a:lnTo>
                  <a:lnTo>
                    <a:pt x="42" y="120"/>
                  </a:lnTo>
                  <a:lnTo>
                    <a:pt x="42" y="120"/>
                  </a:lnTo>
                  <a:lnTo>
                    <a:pt x="43" y="120"/>
                  </a:lnTo>
                  <a:lnTo>
                    <a:pt x="43" y="120"/>
                  </a:lnTo>
                  <a:lnTo>
                    <a:pt x="44" y="120"/>
                  </a:lnTo>
                  <a:lnTo>
                    <a:pt x="44" y="120"/>
                  </a:lnTo>
                  <a:lnTo>
                    <a:pt x="45" y="120"/>
                  </a:lnTo>
                  <a:lnTo>
                    <a:pt x="45" y="120"/>
                  </a:lnTo>
                  <a:lnTo>
                    <a:pt x="45" y="120"/>
                  </a:lnTo>
                  <a:lnTo>
                    <a:pt x="46" y="119"/>
                  </a:lnTo>
                  <a:lnTo>
                    <a:pt x="46" y="119"/>
                  </a:lnTo>
                  <a:lnTo>
                    <a:pt x="47" y="119"/>
                  </a:lnTo>
                  <a:lnTo>
                    <a:pt x="47" y="119"/>
                  </a:lnTo>
                  <a:lnTo>
                    <a:pt x="47" y="119"/>
                  </a:lnTo>
                  <a:lnTo>
                    <a:pt x="48" y="119"/>
                  </a:lnTo>
                  <a:lnTo>
                    <a:pt x="48" y="119"/>
                  </a:lnTo>
                  <a:lnTo>
                    <a:pt x="48" y="119"/>
                  </a:lnTo>
                  <a:lnTo>
                    <a:pt x="49" y="119"/>
                  </a:lnTo>
                  <a:lnTo>
                    <a:pt x="49" y="119"/>
                  </a:lnTo>
                  <a:lnTo>
                    <a:pt x="50" y="119"/>
                  </a:lnTo>
                  <a:lnTo>
                    <a:pt x="50" y="119"/>
                  </a:lnTo>
                  <a:lnTo>
                    <a:pt x="50" y="119"/>
                  </a:lnTo>
                  <a:lnTo>
                    <a:pt x="51" y="119"/>
                  </a:lnTo>
                  <a:lnTo>
                    <a:pt x="51" y="118"/>
                  </a:lnTo>
                  <a:lnTo>
                    <a:pt x="51" y="118"/>
                  </a:lnTo>
                  <a:lnTo>
                    <a:pt x="52" y="118"/>
                  </a:lnTo>
                  <a:lnTo>
                    <a:pt x="52" y="118"/>
                  </a:lnTo>
                  <a:lnTo>
                    <a:pt x="52" y="118"/>
                  </a:lnTo>
                  <a:lnTo>
                    <a:pt x="53" y="118"/>
                  </a:lnTo>
                  <a:lnTo>
                    <a:pt x="53" y="118"/>
                  </a:lnTo>
                  <a:lnTo>
                    <a:pt x="54" y="118"/>
                  </a:lnTo>
                  <a:lnTo>
                    <a:pt x="54" y="140"/>
                  </a:lnTo>
                  <a:lnTo>
                    <a:pt x="53" y="140"/>
                  </a:lnTo>
                  <a:lnTo>
                    <a:pt x="52" y="140"/>
                  </a:lnTo>
                  <a:lnTo>
                    <a:pt x="52" y="141"/>
                  </a:lnTo>
                  <a:lnTo>
                    <a:pt x="51" y="141"/>
                  </a:lnTo>
                  <a:lnTo>
                    <a:pt x="50" y="141"/>
                  </a:lnTo>
                  <a:lnTo>
                    <a:pt x="50" y="142"/>
                  </a:lnTo>
                  <a:lnTo>
                    <a:pt x="49" y="142"/>
                  </a:lnTo>
                  <a:lnTo>
                    <a:pt x="48" y="142"/>
                  </a:lnTo>
                  <a:lnTo>
                    <a:pt x="48" y="142"/>
                  </a:lnTo>
                  <a:lnTo>
                    <a:pt x="47" y="142"/>
                  </a:lnTo>
                  <a:lnTo>
                    <a:pt x="46" y="142"/>
                  </a:lnTo>
                  <a:lnTo>
                    <a:pt x="45" y="143"/>
                  </a:lnTo>
                  <a:lnTo>
                    <a:pt x="45" y="143"/>
                  </a:lnTo>
                  <a:lnTo>
                    <a:pt x="44" y="143"/>
                  </a:lnTo>
                  <a:lnTo>
                    <a:pt x="43" y="143"/>
                  </a:lnTo>
                  <a:lnTo>
                    <a:pt x="42" y="143"/>
                  </a:lnTo>
                  <a:lnTo>
                    <a:pt x="42" y="143"/>
                  </a:lnTo>
                  <a:lnTo>
                    <a:pt x="41" y="144"/>
                  </a:lnTo>
                  <a:lnTo>
                    <a:pt x="41" y="144"/>
                  </a:lnTo>
                  <a:lnTo>
                    <a:pt x="40" y="144"/>
                  </a:lnTo>
                  <a:lnTo>
                    <a:pt x="39" y="144"/>
                  </a:lnTo>
                  <a:lnTo>
                    <a:pt x="38" y="144"/>
                  </a:lnTo>
                  <a:lnTo>
                    <a:pt x="38" y="144"/>
                  </a:lnTo>
                  <a:lnTo>
                    <a:pt x="37" y="144"/>
                  </a:lnTo>
                  <a:lnTo>
                    <a:pt x="36" y="144"/>
                  </a:lnTo>
                  <a:lnTo>
                    <a:pt x="36" y="144"/>
                  </a:lnTo>
                  <a:lnTo>
                    <a:pt x="35" y="144"/>
                  </a:lnTo>
                  <a:lnTo>
                    <a:pt x="34" y="144"/>
                  </a:lnTo>
                  <a:lnTo>
                    <a:pt x="33" y="145"/>
                  </a:lnTo>
                  <a:lnTo>
                    <a:pt x="33" y="145"/>
                  </a:lnTo>
                  <a:lnTo>
                    <a:pt x="32" y="145"/>
                  </a:lnTo>
                  <a:lnTo>
                    <a:pt x="31" y="145"/>
                  </a:lnTo>
                  <a:lnTo>
                    <a:pt x="29" y="145"/>
                  </a:lnTo>
                  <a:lnTo>
                    <a:pt x="27" y="144"/>
                  </a:lnTo>
                  <a:lnTo>
                    <a:pt x="25" y="144"/>
                  </a:lnTo>
                  <a:lnTo>
                    <a:pt x="23" y="144"/>
                  </a:lnTo>
                  <a:lnTo>
                    <a:pt x="22" y="143"/>
                  </a:lnTo>
                  <a:lnTo>
                    <a:pt x="20" y="143"/>
                  </a:lnTo>
                  <a:lnTo>
                    <a:pt x="18" y="142"/>
                  </a:lnTo>
                  <a:lnTo>
                    <a:pt x="17" y="142"/>
                  </a:lnTo>
                  <a:lnTo>
                    <a:pt x="15" y="142"/>
                  </a:lnTo>
                  <a:lnTo>
                    <a:pt x="14" y="141"/>
                  </a:lnTo>
                  <a:lnTo>
                    <a:pt x="13" y="140"/>
                  </a:lnTo>
                  <a:lnTo>
                    <a:pt x="11" y="139"/>
                  </a:lnTo>
                  <a:lnTo>
                    <a:pt x="10" y="139"/>
                  </a:lnTo>
                  <a:lnTo>
                    <a:pt x="9" y="138"/>
                  </a:lnTo>
                  <a:lnTo>
                    <a:pt x="8" y="137"/>
                  </a:lnTo>
                  <a:lnTo>
                    <a:pt x="7" y="136"/>
                  </a:lnTo>
                  <a:lnTo>
                    <a:pt x="6" y="135"/>
                  </a:lnTo>
                  <a:lnTo>
                    <a:pt x="5" y="134"/>
                  </a:lnTo>
                  <a:lnTo>
                    <a:pt x="4" y="132"/>
                  </a:lnTo>
                  <a:lnTo>
                    <a:pt x="3" y="131"/>
                  </a:lnTo>
                  <a:lnTo>
                    <a:pt x="3" y="130"/>
                  </a:lnTo>
                  <a:lnTo>
                    <a:pt x="2" y="128"/>
                  </a:lnTo>
                  <a:lnTo>
                    <a:pt x="2" y="127"/>
                  </a:lnTo>
                  <a:lnTo>
                    <a:pt x="1" y="125"/>
                  </a:lnTo>
                  <a:lnTo>
                    <a:pt x="1" y="123"/>
                  </a:lnTo>
                  <a:lnTo>
                    <a:pt x="0" y="122"/>
                  </a:lnTo>
                  <a:lnTo>
                    <a:pt x="0" y="120"/>
                  </a:lnTo>
                  <a:lnTo>
                    <a:pt x="0" y="118"/>
                  </a:lnTo>
                  <a:lnTo>
                    <a:pt x="0" y="116"/>
                  </a:lnTo>
                  <a:lnTo>
                    <a:pt x="0" y="114"/>
                  </a:lnTo>
                  <a:lnTo>
                    <a:pt x="0" y="112"/>
                  </a:lnTo>
                  <a:lnTo>
                    <a:pt x="0" y="110"/>
                  </a:lnTo>
                  <a:lnTo>
                    <a:pt x="0" y="8"/>
                  </a:lnTo>
                </a:path>
              </a:pathLst>
            </a:custGeom>
            <a:solidFill>
              <a:srgbClr val="00058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00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249"/>
              </a:spcBef>
              <a:buClr>
                <a:srgbClr val="cc6600"/>
              </a:buClr>
              <a:buFont typeface="Times New Roman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2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2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image" Target="../media/image1.png"/><Relationship Id="rId8" Type="http://schemas.openxmlformats.org/officeDocument/2006/relationships/image" Target="../media/image4.png"/><Relationship Id="rId9" Type="http://schemas.openxmlformats.org/officeDocument/2006/relationships/image" Target="../media/image4.png"/><Relationship Id="rId10" Type="http://schemas.openxmlformats.org/officeDocument/2006/relationships/image" Target="../media/image4.png"/><Relationship Id="rId11" Type="http://schemas.openxmlformats.org/officeDocument/2006/relationships/image" Target="../media/image1.png"/><Relationship Id="rId12" Type="http://schemas.openxmlformats.org/officeDocument/2006/relationships/image" Target="../media/image4.png"/><Relationship Id="rId13" Type="http://schemas.openxmlformats.org/officeDocument/2006/relationships/image" Target="../media/image4.png"/><Relationship Id="rId14" Type="http://schemas.openxmlformats.org/officeDocument/2006/relationships/image" Target="../media/image4.png"/><Relationship Id="rId1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4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image" Target="../media/image4.png"/><Relationship Id="rId7" Type="http://schemas.openxmlformats.org/officeDocument/2006/relationships/image" Target="../media/image1.png"/><Relationship Id="rId8" Type="http://schemas.openxmlformats.org/officeDocument/2006/relationships/image" Target="../media/image4.png"/><Relationship Id="rId9" Type="http://schemas.openxmlformats.org/officeDocument/2006/relationships/image" Target="../media/image4.png"/><Relationship Id="rId10" Type="http://schemas.openxmlformats.org/officeDocument/2006/relationships/image" Target="../media/image4.png"/><Relationship Id="rId11" Type="http://schemas.openxmlformats.org/officeDocument/2006/relationships/image" Target="../media/image4.png"/><Relationship Id="rId1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5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1.png"/><Relationship Id="rId6" Type="http://schemas.openxmlformats.org/officeDocument/2006/relationships/image" Target="../media/image4.png"/><Relationship Id="rId7" Type="http://schemas.openxmlformats.org/officeDocument/2006/relationships/image" Target="../media/image4.png"/><Relationship Id="rId8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.png"/><Relationship Id="rId3" Type="http://schemas.openxmlformats.org/officeDocument/2006/relationships/image" Target="../media/image1.png"/><Relationship Id="rId4" Type="http://schemas.openxmlformats.org/officeDocument/2006/relationships/image" Target="../media/image1.png"/><Relationship Id="rId5" Type="http://schemas.openxmlformats.org/officeDocument/2006/relationships/image" Target="../media/image4.png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PlaceHolder 1"/>
          <p:cNvSpPr>
            <a:spLocks noGrp="1"/>
          </p:cNvSpPr>
          <p:nvPr>
            <p:ph type="title"/>
          </p:nvPr>
        </p:nvSpPr>
        <p:spPr>
          <a:xfrm>
            <a:off x="1828800" y="1828800"/>
            <a:ext cx="6934320" cy="2362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Ontario Coalition For a Standard</a:t>
            </a:r>
            <a:br>
              <a:rPr sz="2800"/>
            </a:b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Physical Bilateral Power Purchase Contract</a:t>
            </a:r>
            <a:endParaRPr b="1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PlaceHolder 2"/>
          <p:cNvSpPr>
            <a:spLocks noGrp="1"/>
          </p:cNvSpPr>
          <p:nvPr>
            <p:ph type="subTitle"/>
          </p:nvPr>
        </p:nvSpPr>
        <p:spPr>
          <a:xfrm>
            <a:off x="1828800" y="4572000"/>
            <a:ext cx="69343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October 11,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Sheraton Center, Toronto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Agenda</a:t>
            </a:r>
            <a:endParaRPr b="1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/>
          </p:nvPr>
        </p:nvSpPr>
        <p:spPr>
          <a:xfrm>
            <a:off x="60948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SzPct val="137233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Introductions / Roles, Opening remarks (Barry Chuddy, TransAlta)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Background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Objectives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SzPct val="137233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we value Standard Contracts (Sterling Koch, TransAlta)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Why / Where standard contracts 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Experiences in other jurisdictions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SzPct val="137233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Discussion (all in attendance)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there merit / interest in proceeding?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 we have tacit endorsement to carry on?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Who’s interested, who’s not?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SzPct val="137233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Framework (David Butters, OEB)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1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1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1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Chair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Background</a:t>
            </a:r>
            <a:endParaRPr b="1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PlaceHolder 2"/>
          <p:cNvSpPr>
            <a:spLocks noGrp="1"/>
          </p:cNvSpPr>
          <p:nvPr>
            <p:ph/>
          </p:nvPr>
        </p:nvSpPr>
        <p:spPr>
          <a:xfrm>
            <a:off x="609480" y="182880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SzPct val="137233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Most customer’s prefer physical supply agreements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Reluctant to use derivative type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Desire for physical contracts identified early in restructuring process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SzPct val="137233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identified in early Sarnia marketing efforts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Much uncertainty / many questions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IMO requirements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arrangements respect market structure / rules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options available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SzPct val="137233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of these types of agreements not in IMO mandate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 tool which increases numbers of buyers and sellers will help market develop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IMO sees value, but should not lead effort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10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IMO willing to “mentor” product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SzPct val="100000"/>
              <a:buBlip>
                <a:blip r:embed="rId1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Discussed / supported at IMO Board / Ad Hoc Stake holder's Committee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0">
              <a:lnSpc>
                <a:spcPct val="90000"/>
              </a:lnSpc>
              <a:spcBef>
                <a:spcPts val="349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Background (continued)</a:t>
            </a:r>
            <a:endParaRPr b="1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SzPct val="100000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Interest seemed to be there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SzPct val="100000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Seemed like a good idea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SzPct val="100000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one else “left standing”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SzPct val="100000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  accepted role to kick things off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Help from TEM, coaching / support from many stakeholders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Objective</a:t>
            </a:r>
            <a:endParaRPr b="1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Bring together a broad based group of buyers and sellers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interest in developing a standard, unbiased contract to move power from seller to buyer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agreement identifies options available under Market Rules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Could be a “register able” document with the IMO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True test will be sellers and buyers using the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SzPct val="100000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Take some of the questions out of doing business in new Ontario competitive electricity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SzPct val="100000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Give both buyers and sellers a common platform to start from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ffffff"/>
            </a:gs>
            <a:gs pos="100000">
              <a:srgbClr val="ffffff"/>
            </a:gs>
          </a:gsLst>
          <a:lin ang="135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title"/>
          </p:nvPr>
        </p:nvSpPr>
        <p:spPr>
          <a:xfrm>
            <a:off x="246240" y="929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cc6600"/>
                </a:solidFill>
                <a:effectLst/>
                <a:uFillTx/>
                <a:latin typeface="Times New Roman"/>
              </a:rPr>
              <a:t>Objective (Continued)</a:t>
            </a:r>
            <a:endParaRPr b="1" i="1" lang="en-US" sz="2800" strike="noStrike" u="none">
              <a:solidFill>
                <a:srgbClr val="cc66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/>
          </p:nvPr>
        </p:nvSpPr>
        <p:spPr>
          <a:xfrm>
            <a:off x="685800" y="214776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“project” moving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Work to ensure appropriate chair / executive is put in place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Step aside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Maintain continued support for effort (as any other stake holder)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SzPct val="100000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and resources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2000-10-02T14:50:23Z</dcterms:created>
  <dc:creator>nweir</dc:creator>
  <dc:description/>
  <dc:language>en-US</dc:language>
  <cp:lastModifiedBy>bchuddy</cp:lastModifiedBy>
  <dcterms:modified xsi:type="dcterms:W3CDTF">2000-10-05T09:16:54Z</dcterms:modified>
  <cp:revision>13</cp:revision>
  <dc:subject/>
  <dc:title>PowerPoint Presentation</dc:title>
</cp:coreProperties>
</file>