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BA42F6-51DD-4DCD-BB71-86655FDE32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5A87B7-4B5A-4A50-AB6A-D84F880F68E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685800" y="1219320"/>
            <a:ext cx="7872480" cy="498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879640" y="345960"/>
            <a:ext cx="4362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Envelope for Mixed Stream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450,000 gpd of Butane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701320" y="3770280"/>
            <a:ext cx="64188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phase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545960" y="2057400"/>
            <a:ext cx="98892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vapour phase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355560" y="3200400"/>
            <a:ext cx="92160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phase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352680" y="304920"/>
            <a:ext cx="21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HYSYS Screenshot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95520" y="5562720"/>
            <a:ext cx="79722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Stream composition is based on September gas analysis at Needles.  Butane injection composition was provided by EOTT.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Baesd on one year history, the coldest gas temperature of 68.23F was used.  Average flow and pressure conditions were applied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gas flow.  Butane was assumed to be injected at 100F into a generic mixer, with no pressure losses assumed.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304920" y="914400"/>
            <a:ext cx="8539200" cy="465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686880" y="2438280"/>
            <a:ext cx="179784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HV: 1000.5 BTU/cf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63200" y="2971800"/>
            <a:ext cx="168336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HV: 3265 BTU/cf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946480" y="2666880"/>
            <a:ext cx="186552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HV: 1045.4 BTU/cf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Mole Fraction %C3: 0.14%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2001-01-26T13:07:52Z</dcterms:created>
  <dc:creator>Kenneth Chow</dc:creator>
  <dc:description/>
  <dc:language>en-US</dc:language>
  <cp:lastModifiedBy>Kenneth Chow</cp:lastModifiedBy>
  <cp:lastPrinted>2001-01-26T14:27:51Z</cp:lastPrinted>
  <dcterms:modified xsi:type="dcterms:W3CDTF">2001-01-26T14:28:19Z</dcterms:modified>
  <cp:revision>4</cp:revision>
  <dc:subject/>
  <dc:title>No Slide Title</dc:title>
</cp:coreProperties>
</file>