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15328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133720" y="6537240"/>
            <a:ext cx="4876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Jose Bestard - Enron South America - Regulatory Perspective - May 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Petrobras  Discussion Strategy</a:t>
            </a:r>
            <a:endParaRPr b="0" lang="en-US" sz="28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 ExCom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Petrobras Impediments -- Relationship Issues - Jan 2000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Gas Price” in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Favoring their projects. Wrong locational signal. Disconnect with electricity policy. Inadequate  contracts.to support project financing of thermal plants.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BBPL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of the 30 mcmd at the border. Claim that the full 30 mcmd is already contracted. Capacity expansion? A second pipeline. Bypass GTB. Delayed flow of Bolivian gas- Domestic Preferences?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 Optic ROW. No response on Transportation Tariff. Delayed ramp-up volumes. Re-negotiations. Enron Nominees on the staff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SCGas/Others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industrial market for initial Volumes contracted. Need to mix volumes to sell to thermoelectric.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Double counting in the emergency program about who supplies the volumes?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Suarez                                               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“Corumba Proposal” to block us.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Cuiaba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 second Portal to import gas into Brazil. A thorn to Petrobras. Will oppose  the transmission 500 Kv Corridor??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219320" y="990720"/>
            <a:ext cx="685800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Petrobras- vertical integration, market power, power plant control.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Petrobras Impediments -- Relationship Issues - May 2000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2819160"/>
            <a:ext cx="7772400" cy="289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Petrobras can use its monopoly power to favor their projects along the chain to the detriment of competitors in the Electricity sector.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Production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Priority gas In Bolivia. Only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 in Brazil. Ability to mix sources (more costly import transportation with lower cost domestic transportation) and prevent competitive offers.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Note: The Brazilian domestic commodity component was set a higher cost that the import commodity.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De-facto will not grant open access to competitors. As bundled supplier, Petrobras is at liberty to offer different terms to their projects.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Distribution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Petrobras putting pressure on gas distributors to favor their projects. Strong political pressure on state governments (BR and State coalition)..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 plants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An investor in approximately half of the emergency plants.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Purchaser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For its own use and market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26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 into MAE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.- To the extent that the gas contracts are different it will make some power plants for competitive than others.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219320" y="990720"/>
            <a:ext cx="685800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Petrobras- vertical integration, market power, power plant control.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352680" y="2209680"/>
            <a:ext cx="1219320" cy="533520"/>
          </a:xfrm>
          <a:custGeom>
            <a:avLst/>
            <a:gdLst>
              <a:gd name="textAreaLeft" fmla="*/ 0 w 1219320"/>
              <a:gd name="textAreaRight" fmla="*/ 1219680 w 121932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057400" y="2209680"/>
            <a:ext cx="1219320" cy="533520"/>
          </a:xfrm>
          <a:custGeom>
            <a:avLst/>
            <a:gdLst>
              <a:gd name="textAreaLeft" fmla="*/ 0 w 1219320"/>
              <a:gd name="textAreaRight" fmla="*/ 1219680 w 121932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867280" y="2209680"/>
            <a:ext cx="1219320" cy="533520"/>
          </a:xfrm>
          <a:custGeom>
            <a:avLst/>
            <a:gdLst>
              <a:gd name="textAreaLeft" fmla="*/ 0 w 1219320"/>
              <a:gd name="textAreaRight" fmla="*/ 1219680 w 121932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086600" y="2209680"/>
            <a:ext cx="1219320" cy="533520"/>
          </a:xfrm>
          <a:custGeom>
            <a:avLst/>
            <a:gdLst>
              <a:gd name="textAreaLeft" fmla="*/ 0 w 1219320"/>
              <a:gd name="textAreaRight" fmla="*/ 1219680 w 121932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572000" y="2209680"/>
            <a:ext cx="1219320" cy="533520"/>
          </a:xfrm>
          <a:custGeom>
            <a:avLst/>
            <a:gdLst>
              <a:gd name="textAreaLeft" fmla="*/ 0 w 1219320"/>
              <a:gd name="textAreaRight" fmla="*/ 1219680 w 121932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2209680"/>
            <a:ext cx="1218960" cy="533520"/>
          </a:xfrm>
          <a:custGeom>
            <a:avLst/>
            <a:gdLst>
              <a:gd name="textAreaLeft" fmla="*/ 0 w 1218960"/>
              <a:gd name="textAreaRight" fmla="*/ 1219320 w 1218960"/>
              <a:gd name="textAreaTop" fmla="*/ 0 h 533520"/>
              <a:gd name="textAreaBottom" fmla="*/ 533880 h 53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1523880"/>
            <a:ext cx="762012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Gas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    Gas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Gas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 Electricity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     Electricity      Electricity</a:t>
            </a: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Production  -- Transportation -- Distribution - Power Plant -- Purchaser --- Seller MAE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5811840"/>
            <a:ext cx="8001000" cy="581400"/>
          </a:xfrm>
          <a:prstGeom prst="rect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Remedy.- Either; a) prevent them from participating in all segments of the Chain, or b) forceful enforcement of open access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Petrobras Impediments -- Relationship Issues - May 2000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Gas Price” in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Already announced. Issue is now contracting through the Gas distribution Companies to the Power Plants. Indexation may change See below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 have sent competitive proposals based on 1) Getting Export License in Bolivia and 2) Open access - incremental rates in TBG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BBPL/Transredes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Bypass of Yabog.- Not a tariff issue but a “control” strategy by 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issues still pending. We favor expansion of capacity through looping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SCGas/CEG/Others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supply.- Have sent a competing proposal based on open access of the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RioGen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pricing.-Have sent a competing proposal to CEG for Gas supply.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Norte Fluminense is THE issue. Letters to CEG by Carraro.  By 2007 CEG will have to allow large gas users to negotiate their individual gas supply, while still paying a “distribution margin”. CEG can do it earlier, but all large users will demand same treatment, thus given up the value of this element in the Concession Contract.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included in a “distribution margin” is undefined. Right now, our assumption 15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¢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that it has a “subsidy” component to cover for losses in other segments. In the future it is normal to expect that it will be a “cost of service” computation.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3333cc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Enron has to choose to 1) exercise the veto power on these contracts make public our fight.2) hold firm to create the open market.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219320" y="990720"/>
            <a:ext cx="685800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Petrobras- vertical integration, market power, power plant control.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Petrobras Impediments -- Relationship Issues - May 2000</a:t>
            </a:r>
            <a:endParaRPr b="0" lang="en-US" sz="20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761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Choices.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press in all forms in Brazil to open the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Mercosur energy integration (Bolivia/Argentina/Brazil)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ANP open access rules enforcement.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Concession rights arguments. Enron veto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Contacts issues- not project financiable.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Convergence.Petrobras unfair monopoly advantage in the electricity sector.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Lay-low for a few months until the issue Enron Asset Repositioning is settled.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our pressure by pursuing the “economic reform” levers outside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get together negotiations.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together in infrastructure expansion (Pipelines)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on de-facto open access.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Compete on the commodity side/ financial services.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19320" y="990720"/>
            <a:ext cx="685800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Petrobras- vertical integration, market power, power plant control.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2000-05-05T18:26:38Z</dcterms:created>
  <dc:creator>Jose Bestard</dc:creator>
  <dc:description/>
  <dc:language>en-US</dc:language>
  <cp:lastModifiedBy>Jose Bestard</cp:lastModifiedBy>
  <dcterms:modified xsi:type="dcterms:W3CDTF">2000-05-08T09:19:37Z</dcterms:modified>
  <cp:revision>32</cp:revision>
  <dc:subject/>
  <dc:title>Petrobras  Discussion Strategy</dc:title>
</cp:coreProperties>
</file>