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69630C1-A33F-47AD-A91C-A66D9FC6391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479D62E-2086-4C72-B1A3-58D02D7FAF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2635FE8-A20A-4C8E-8A08-B7BA6952FF96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Guidelines for Permanent Residency Sponsorship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April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Basic Criteria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need is the overriding criteria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Costs will be borne by business unit that the employee is located in when the process is approved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Process will be coordinated by International HR Planning &amp; Administration department to increase efficiencies, provide consistencies in guideline applications and lower costs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Payback provisions will apply - 100% payback if voluntarily terminates within 2 years of receipt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Immigration law firm to provide assistance will be selected by Enron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Employee Categories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localized employees - hired into US on local employment terms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Expatriate employees based in US - expatriated to US under specific assignment terms and period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Associate/Analyst program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Recruits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localized employees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 of process determined based on length of visa time remaining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business unit VP and HR VP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career path and performance should be considered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permanent residency is not authorized, need to consider limitations on employment due to visa expiration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Expatriate employees based in US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 of process determined based on length of visa time remaining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business unit VP and HR VP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career path must be determined - switch to a local US compensation &amp; benefits package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Performance should be a consideration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Replacement of home country position must be determined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Associate/Analyst Program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sponsorship unless there is a justifiable business need (I.e., visa expiration date, US career path is discernable)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business unit VP, AA program and HR VP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Recruits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Promised as part of the new hire package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Start of process determined based on business need and length of visa time remaining - date for start of process can be stated in offer letter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 business unit VP and HR VP approvals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 career path and references should be considered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If permanent residency is not authorized, need to consider limitations on employment due to visa expiration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Proactive Strategy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The immigration section of International HR Planning &amp; Administration is gathering data on all employees on non-immigrant visas to review expiration dates of visas.  If an employee is in danger of reaching the limit of their visa and does not have a green card in process, we will meet with HR and the business manager to inform them of the potential expiration and suggest alternatives, such as: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apply for green card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apply for another visa without time limits (restricted to aliens of extraordinary ability)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for 1 year foreign assignment to bring back to US under another visa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2000-04-17T17:34:28Z</dcterms:created>
  <dc:creator>Jane J. Allen</dc:creator>
  <dc:description/>
  <dc:language>en-US</dc:language>
  <cp:lastModifiedBy>Jane J. Allen</cp:lastModifiedBy>
  <cp:lastPrinted>2000-04-20T18:24:19Z</cp:lastPrinted>
  <dcterms:modified xsi:type="dcterms:W3CDTF">2000-04-20T18:24:26Z</dcterms:modified>
  <cp:revision>4</cp:revision>
  <dc:subject/>
  <dc:title>Guidelines for Permanent Residency Sponsorship</dc:title>
</cp:coreProperties>
</file>