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CBE868-FBB8-4E10-B0C2-D7747E863EC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C0E820-EF72-4EF3-B3DF-821FD43089F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Ratings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0" y="1295280"/>
            <a:ext cx="8686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Superior: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Consistently goes above and beyond expectations.  Role model for criteria.  Very little need for growth and change at current level.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Excellent: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Exceeds most expectations.  Role model for most criteria.  Further development needs are minimal.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Strong: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Meets most and exceeds some expectations.  Role model for some criteria.  Further development needed in some areas.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Satisfactory: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Meets many but not all expectations.  Demonstrates most of the criteria.  Further development needs in many areas.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Needs Improvement: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Does not meet most expectations.  Demonstrates some of the criteria.  Further development needs necessary in most areas.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 algn="just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 algn="just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Issues: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significant performance issues.  Does not demonstrate most of the criteria.  Must make changes or termination likely.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2000-05-29T15:15:18Z</dcterms:created>
  <dc:creator>krizzi</dc:creator>
  <dc:description/>
  <dc:language>en-US</dc:language>
  <cp:lastModifiedBy>krizzi</cp:lastModifiedBy>
  <cp:lastPrinted>2000-05-29T15:17:04Z</cp:lastPrinted>
  <dcterms:modified xsi:type="dcterms:W3CDTF">2000-05-29T15:17:45Z</dcterms:modified>
  <cp:revision>1</cp:revision>
  <dc:subject/>
  <dc:title>Performance Ratings</dc:title>
</cp:coreProperties>
</file>