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5EBB4A-50CF-484D-81AF-7071AAC9EF2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C13EA0-DE03-4A42-942C-157CB6AD951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75019E-F60C-40F1-A10C-A92B584B894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638C5F-A3A4-48B7-8FE1-62D0D1448B2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C530684-F4E0-4E2B-B8A5-9452428B3E2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Graphic1" descr=""/>
          <p:cNvPicPr/>
          <p:nvPr/>
        </p:nvPicPr>
        <p:blipFill>
          <a:blip r:embed="rId2"/>
          <a:stretch/>
        </p:blipFill>
        <p:spPr>
          <a:xfrm>
            <a:off x="266760" y="268200"/>
            <a:ext cx="1784160" cy="532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Effective Performance Reviews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A84A0C-AC6D-4AD6-BE94-FE8C0C246B51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Hazards to Avoid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Focusing on future performance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Hoping poor work/conduct will improve on its own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documenting incidents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Giving bonuses or merits for “needs improvement” or “issues”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1AC726-4285-4651-B8D5-CF66F4595810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Hazards to Avoid Cont.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 event overshadows entire period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providing consistent feedback to all   employees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Biases, likes or dislikes distort feedback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Forgiveness of problems w/o addressing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Failure to communicate two-way w/ employee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AF6737-8C11-4D57-9E9B-E3D596C2FDDE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 Handouts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C6DCB3-3BD5-4CDC-8E29-A8CEBD293512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rcRect l="0" t="15686" r="0" b="10185"/>
          <a:stretch/>
        </p:blipFill>
        <p:spPr>
          <a:xfrm>
            <a:off x="304920" y="1676520"/>
            <a:ext cx="8592840" cy="4182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3733920" y="838080"/>
            <a:ext cx="2079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66cc"/>
                </a:solidFill>
                <a:effectLst/>
                <a:uFillTx/>
                <a:latin typeface="Times New Roman"/>
              </a:rPr>
              <a:t>PEP Steps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13FEB8-E6A3-4B64-83F3-48396D79D2C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PRC Meeting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Review Committee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Relative Ranking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Preferred Distribution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AAF9C5-2B0A-4BD9-9974-85A77133C96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Setting the Stage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 plenty of time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a relaxed and positive atmosphere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 in a confidential area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honest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the written feedback prior to the meeting and provide copy to employee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 for changes through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 feedback on entire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 combined view of 360 feedback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D8FF83-7F8D-406C-8EA9-A5CB8023961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Feedback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for two-way communication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on objectives (met or unmet)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Verbalize where employee adds value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on stated behaviors (I.e. innovation, communication, etc.)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 examples of behaviors in specific, objective terms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 employee know he/she is important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AFAC09-FE53-4331-8700-1702168DC17E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Feedback cont.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Address areas of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 employee input on plan of 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plan, w/ employee, to improve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Communicate all aspects of performance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Solicit responses from employee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E26C4F-DE38-4DEB-A0EE-FED583212D4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Suggested Positive Phrases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“What I like about your plan…”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“The things you should keep doing…”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“You have some real strengths…”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“You are an important part of this team.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966E41-7F0E-4444-B709-37DE4B5274B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Suggested Improvement Phrases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“This is an area where improvement or development is needed…”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“While your skills in this area are excellent, you need to develop this…”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“Let’s see what we can do to get around this problem…”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A2C520-CA4B-43B4-B071-1A5960C7C6A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Seeing the Performance Issue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Problems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slept late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undependable car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others don’t help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don’t know how to do it right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more of something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being 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still being on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getting others to help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retraining on using resources effectively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Monotype Sorts" charset="2"/>
              <a:buChar char="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finding out what and getting it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BF035D-D131-4CB1-82E1-D365552867A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2000-12-20T12:01:48Z</dcterms:created>
  <dc:creator>stosoni</dc:creator>
  <dc:description/>
  <dc:language>en-US</dc:language>
  <cp:lastModifiedBy>ayowman</cp:lastModifiedBy>
  <cp:lastPrinted>2001-01-04T18:45:36Z</cp:lastPrinted>
  <dcterms:modified xsi:type="dcterms:W3CDTF">2001-01-04T23:03:48Z</dcterms:modified>
  <cp:revision>17</cp:revision>
  <dc:subject/>
  <dc:title>Effective Performance Reviews</dc:title>
</cp:coreProperties>
</file>