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sldNum" idx="1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94FFC83-DE18-47CD-A5E2-90A8359745A6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15920" y="66510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Enron Contacts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1349280" y="2424240"/>
            <a:ext cx="3354480" cy="21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West Gas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Barry Tycholiz, Vice President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Stephanie Miller, Director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 Polsky, Associate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121360" y="2424240"/>
            <a:ext cx="3354480" cy="21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Mexico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Jaime Williams-Director,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Irvin – Director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Agustin Perez-Miranda, Manager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463B747-25E3-472C-A6C6-75F0C39D943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1998-02-10T05:43:42Z</dcterms:created>
  <dc:creator>Phil Polsky</dc:creator>
  <dc:description/>
  <dc:language>en-US</dc:language>
  <cp:lastModifiedBy>btychol</cp:lastModifiedBy>
  <cp:lastPrinted>2001-04-10T09:07:22Z</cp:lastPrinted>
  <dcterms:modified xsi:type="dcterms:W3CDTF">2001-10-24T12:25:12Z</dcterms:modified>
  <cp:revision>498</cp:revision>
  <dc:subject/>
  <dc:title>PowerPoint Presentation</dc:title>
</cp:coreProperties>
</file>