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068E4C-0C1E-48EC-A0AC-774B6F485FE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87DE9C0-9FCB-48CC-9369-746E26DBF52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220320" cy="6856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portrait1" descr=""/>
          <p:cNvPicPr/>
          <p:nvPr/>
        </p:nvPicPr>
        <p:blipFill>
          <a:blip r:embed="rId2"/>
          <a:stretch/>
        </p:blipFill>
        <p:spPr>
          <a:xfrm>
            <a:off x="3962520" y="3124080"/>
            <a:ext cx="2690640" cy="3581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 txBox="1"/>
          <p:nvPr/>
        </p:nvSpPr>
        <p:spPr>
          <a:xfrm>
            <a:off x="961920" y="0"/>
            <a:ext cx="8182080" cy="10508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FadeUp">
              <a:avLst>
                <a:gd name="adj" fmla="val 9991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pc="3" strike="noStrike" u="none">
                <a:ln w="12600">
                  <a:solidFill>
                    <a:srgbClr val="b2b2b2"/>
                  </a:solidFill>
                  <a:miter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/>
                </a:gradFill>
                <a:effectLst>
                  <a:outerShdw dist="153753" dir="2700000" blurRad="0" rotWithShape="0">
                    <a:srgbClr val="875b0d"/>
                  </a:outerShdw>
                </a:effectLst>
                <a:uFillTx/>
                <a:latin typeface="Arial Black"/>
              </a:rPr>
              <a:t>Market bid for Q4...ha ha ha ha ha</a:t>
            </a:r>
            <a:endParaRPr b="0" lang="en-US" sz="4800" spc="3" strike="noStrike" u="none">
              <a:ln w="12600">
                <a:solidFill>
                  <a:srgbClr val="b2b2b2"/>
                </a:solidFill>
                <a:miter/>
              </a:ln>
              <a:gradFill rotWithShape="0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/>
              </a:gradFill>
              <a:effectLst>
                <a:outerShdw dist="153753" dir="2700000" blurRad="0" rotWithShape="0">
                  <a:srgbClr val="875b0d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8" name=""/>
          <p:cNvSpPr/>
          <p:nvPr/>
        </p:nvSpPr>
        <p:spPr>
          <a:xfrm>
            <a:off x="5259960" y="1066680"/>
            <a:ext cx="4253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http://www.sen.ca.gov/PEACE/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2000-06-23T14:52:19Z</dcterms:created>
  <dc:creator>Michael D. Grigsby</dc:creator>
  <dc:description/>
  <dc:language>en-US</dc:language>
  <cp:lastModifiedBy>Michael D. Grigsby</cp:lastModifiedBy>
  <dcterms:modified xsi:type="dcterms:W3CDTF">2000-06-23T16:14:54Z</dcterms:modified>
  <cp:revision>5</cp:revision>
  <dc:subject/>
  <dc:title>No Slide Title</dc:title>
</cp:coreProperties>
</file>