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342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1DB3F2-83C3-439C-BE60-5E05BA847D9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42A7DE-B1E0-4A1B-B249-A773C488679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D8193F-1EC4-4384-85CE-04C1521ED78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3,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3000" y="5410080"/>
            <a:ext cx="624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14400" y="2514600"/>
            <a:ext cx="7467480" cy="2286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371600" y="2590920"/>
            <a:ext cx="7467480" cy="204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2462040"/>
                <a:tab algn="l" pos="268128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Overview: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Peakers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Peakers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2462040"/>
                <a:tab algn="l" pos="268128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Brownsville, TN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Gleason, TN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Caledonia, MS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Wheatland, IN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Albany, MS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Manhattan, 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2462040"/>
                <a:tab algn="l" pos="268128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Combined Output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1,381 MW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1,688 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l" pos="2462040"/>
                <a:tab algn="l" pos="268128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Date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June/July 1999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June/July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14400" y="5181480"/>
            <a:ext cx="777240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plants are positioned to exploit multiple high value and highly volatile energy markets including SERC, SPP, ECAR, MAAC and MAIN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Peaker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3CBB12B-7976-4528-B38A-13F85EC2270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1523880" y="1752480"/>
            <a:ext cx="6248520" cy="2057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05120" y="19051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681280"/>
                <a:tab algn="l" pos="2684520"/>
                <a:tab algn="l" pos="3435480"/>
                <a:tab algn="l" pos="47480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535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                 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4114800"/>
            <a:ext cx="7772400" cy="198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Projects were complete and operational in the Summer of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1,381 MW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Projects are under construction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 by the Summer of 2000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1,688 MW total output at 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914400" y="1066680"/>
            <a:ext cx="5715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Generation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Peaker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6B9034-1E5B-4267-B078-384EB32703D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/>
          </p:nvPr>
        </p:nvSpPr>
        <p:spPr>
          <a:xfrm>
            <a:off x="914400" y="1752120"/>
            <a:ext cx="777240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extensive trading and marketing information led to key site locations in these regions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gas and power capabilities enhance strategic locations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mover advantage – permitting, local support in taxes, expedited permitting process, and access to turbines, transmission lines and pipelines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approach provides economy of scale and lower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and Southeast locations are key component to a national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66680" y="6858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Peaker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14400" y="1066680"/>
            <a:ext cx="51814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Advantages of ENA’s Peakers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F63766C-F681-4A76-85ED-5FD49D39DE9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clau</cp:lastModifiedBy>
  <cp:lastPrinted>2000-03-03T22:42:47Z</cp:lastPrinted>
  <dcterms:modified xsi:type="dcterms:W3CDTF">2000-03-03T22:43:37Z</dcterms:modified>
  <cp:revision>199</cp:revision>
  <dc:subject/>
  <dc:title>No Slide Title</dc:title>
</cp:coreProperties>
</file>