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D1FC92-F4E4-4F5C-B331-20548DE0A08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8E774E-D378-4AEF-80C1-16026D930FD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623B853-DAF4-40D6-8CC5-DC0C535A312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1371600" y="2057400"/>
            <a:ext cx="5791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37160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67652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98108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28600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16292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20040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9548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59092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11480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80988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50532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02920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72428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41972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94360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63868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33412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55308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248520" y="1905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143000" y="1600200"/>
            <a:ext cx="6324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8/01     9       10      11     12    1/02     2        3       4       5        6        7        8       9       10      11     12    1/03     2      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58128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114800" y="8380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657600" y="380880"/>
            <a:ext cx="11430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Probable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“4.0 BCF Date”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048120" y="685800"/>
            <a:ext cx="99036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BHLP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Contractual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4.0 BCF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371600" y="2666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371600" y="2819520"/>
            <a:ext cx="274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743200" y="2666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114800" y="2666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114800" y="28195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334120" y="2666880"/>
            <a:ext cx="304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371600" y="2286000"/>
            <a:ext cx="152388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Inject 3.85 BCF Pad Gas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Into ENE #1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743200" y="2286000"/>
            <a:ext cx="167652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Inject 4.0 BCF Working Gas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Into ENE #1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191120" y="2286000"/>
            <a:ext cx="15238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Inject 3.0 BCF Additional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Gas (total 7.0)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585800" y="2892600"/>
            <a:ext cx="473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BHLP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497120" y="2895480"/>
            <a:ext cx="473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BHLP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125520" y="2895480"/>
            <a:ext cx="473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BHLP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581280" y="2057400"/>
            <a:ext cx="0" cy="44197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743200" y="34290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743200" y="35812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114800" y="358128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447920" y="3505320"/>
            <a:ext cx="761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ENE Pays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114800" y="3200400"/>
            <a:ext cx="152388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Brine “Takeaway”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for 3.0 BCF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421520" y="3581280"/>
            <a:ext cx="4028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11480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114800" y="43434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02920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029200" y="434340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010280" y="434340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038480" y="3733920"/>
            <a:ext cx="2667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Remove pad gas from Dow 13 &amp; 14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029200" y="3962520"/>
            <a:ext cx="213372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sale “hedge” for physical flow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2.8 BCF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4419720" y="4343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419720" y="4724280"/>
            <a:ext cx="2819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7238880" y="4343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876920" y="4572000"/>
            <a:ext cx="2743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Removal of remaining 1.08 BCF Pad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715000" y="4343400"/>
            <a:ext cx="533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715000" y="4724280"/>
            <a:ext cx="533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81280" y="6477120"/>
            <a:ext cx="4724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581280" y="6019920"/>
            <a:ext cx="47246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1371600" y="60199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>
            <a:off x="1371600" y="502920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809880" y="6248520"/>
            <a:ext cx="1676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343400" y="6248520"/>
            <a:ext cx="3200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Here’s the Problem - - - Time to Re-Water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334120" y="3429000"/>
            <a:ext cx="304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696080" y="4191120"/>
            <a:ext cx="304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305920" y="5943600"/>
            <a:ext cx="304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8305920" y="6324480"/>
            <a:ext cx="304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523880" y="4724280"/>
            <a:ext cx="2286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Completely exit Dow wells (Dow View)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523880" y="5715000"/>
            <a:ext cx="2286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Completely exit Dow wells (ENE View)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124080" y="5029200"/>
            <a:ext cx="45720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220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52280" y="4800600"/>
            <a:ext cx="1067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Dow Storage Agreement as Amended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895480" y="6248520"/>
            <a:ext cx="457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0" y="1676520"/>
            <a:ext cx="1066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0" y="1676520"/>
            <a:ext cx="1600200" cy="95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Pad          111     Days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 114        “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Operational  -       225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Interruptions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45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Days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270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14400" y="1600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066680" y="160020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914400" y="26668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1447920" y="1447920"/>
            <a:ext cx="2514600" cy="379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Assumptions: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1.)  Primary ENE goal is to complete contribution to Bridgeline, which includes: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a.)  3.85 BCF pad gas in ENE #1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b.)  4.0 BCF working capacity (of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7.0 total in ENE #1)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c.)  Construction of P/L and other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facilities (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complete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). 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d.)  Brine removal service for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Bridgeline’s 3.0 BCF working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capacity.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2.)  All working gas from Dow 13/14 removed by 4.0 BCF date.                                           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257800" y="1905120"/>
            <a:ext cx="0" cy="2743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105520" y="19051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952880" y="16765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7.8 BCF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800600" y="289548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3.77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029200" y="4648320"/>
            <a:ext cx="29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8/01           1/02       3/02              1/03     2/03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943600" y="42670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400800" y="42670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238880" y="42670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696080" y="42670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105520" y="441972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400800" y="2971800"/>
            <a:ext cx="0" cy="13716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257800" y="1905120"/>
            <a:ext cx="1143000" cy="2514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257800" y="1905120"/>
            <a:ext cx="1143000" cy="10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400800" y="2971800"/>
            <a:ext cx="152388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5562360" y="2286000"/>
            <a:ext cx="7596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>
            <a:off x="5715000" y="2438280"/>
            <a:ext cx="7632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>
            <a:off x="5867280" y="2590920"/>
            <a:ext cx="15264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H="1">
            <a:off x="6019560" y="2819520"/>
            <a:ext cx="22860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6171840" y="3048120"/>
            <a:ext cx="304920" cy="761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6324480" y="3200400"/>
            <a:ext cx="45720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H="1">
            <a:off x="6553080" y="3352680"/>
            <a:ext cx="53352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H="1">
            <a:off x="7009920" y="3505320"/>
            <a:ext cx="38124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7467120" y="3733920"/>
            <a:ext cx="22860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H="1">
            <a:off x="7772040" y="3809880"/>
            <a:ext cx="15228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/>
          <p:nvPr/>
        </p:nvSpPr>
        <p:spPr>
          <a:xfrm>
            <a:off x="1447920" y="1447920"/>
            <a:ext cx="2514600" cy="370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Constraints/Contingencies: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1.)  Bring “take-away capacity from ENE #1: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a.)  If &lt;2000 GPM, Dow 13/14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storage agreement extended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proportionately (Dow’s fault!).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2.)  Provide 4.0 BCF working capacity at all times.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3.)  Brine delivery rate to Dow 13/14.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a.)  Best efforts.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b.)  Conservative estimate = 2.8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BCF during 8 month period: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8/02 – 3/03.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876920" y="1447920"/>
            <a:ext cx="2514600" cy="193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Concerns: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1.)  Does termination of Dow storage include removal of pad gas?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 Dow = yes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 ENE = no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I.E. – What does “Completely exit” mean?                                           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2001-08-07T17:55:51Z</dcterms:created>
  <dc:creator>mjones1</dc:creator>
  <dc:description/>
  <dc:language>en-US</dc:language>
  <cp:lastModifiedBy>mjones1</cp:lastModifiedBy>
  <dcterms:modified xsi:type="dcterms:W3CDTF">2001-08-07T17:57:29Z</dcterms:modified>
  <cp:revision>3</cp:revision>
  <dc:subject/>
  <dc:title>PowerPoint Presentation</dc:title>
</cp:coreProperties>
</file>