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9394F9B-D2B8-496C-8EB1-0A90CF271FE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EAD210B-0B72-491A-8AFD-3788053B7BA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 of Role &amp; Responsibilities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facilitator plays a key role in the P&amp;D process.  S/he: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Works with the sponsor to define decision-making authority, empowerment, and follow-up steps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Helps to design and plan the session, including identifying potential barriers to achieving desired outcomes and ways to overcome them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Helps to identify key participants, outcomes, parameters, and team leaders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a neutral third party who can provide a non-biased 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Helps to set the tone for the event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responsible for maintaining ground rules, keeping the focus on results, and keeping the group on schedule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Asks difficult clarifying questions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More information on selecting a facilitator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 more detailed description of the facilitator’s role and responsibilities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0" y="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43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-381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Selecting a Facilitator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04920" y="609480"/>
            <a:ext cx="8534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P&amp;D facilitators have been selected to meet the following criteria: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Respected leader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Consistently accomplishes results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Outstanding listener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Superior group “guide”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Optimizes results and values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the facilitators have: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thorough understanding of the P&amp;D process, including its functioning, its potential, and its limitations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organization skills and experience to plan for the P&amp;D session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creativity and experience to take the lead in designing the P&amp;D session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expertise to facilitate the session so that the group achieves its desired outcomes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experience and dedication to structure and support the follow-up steps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things that you may want to consider when selecting among the available facilitators include: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vs. external — you may want to use an external facilitator for more complex, boundary-spanning P&amp;Ds, and/or those with direct involvement of senior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Matching operational or past P&amp;D experience to the P&amp;D’s type or central issue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Matching the seniority of participants with the seniority / experience of the facilitator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Learn about facilitator training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Contact experienced P&amp;D facilitators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0" y="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44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-22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Facilitator Training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04920" y="838080"/>
            <a:ext cx="8534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cc0000"/>
                </a:solidFill>
                <a:effectLst/>
                <a:uFillTx/>
                <a:latin typeface="Times New Roman"/>
              </a:rPr>
              <a:t>(Anything to include?)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0" y="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45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-305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Experienced Facilitators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0" y="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46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8377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 can call on any of the following people to facilitate a P&amp;D session, or to provide insights into the techniques that have proven effective in facilitating a P&amp;D session: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0" y="2286000"/>
            <a:ext cx="9144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981080" y="1981080"/>
            <a:ext cx="0" cy="4876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343400" y="1981080"/>
            <a:ext cx="0" cy="4876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095880" y="1981080"/>
            <a:ext cx="0" cy="4876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0" y="1905120"/>
            <a:ext cx="1981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981080" y="1905120"/>
            <a:ext cx="2362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343400" y="1905120"/>
            <a:ext cx="1752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Phone / email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095880" y="1919160"/>
            <a:ext cx="3048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Experience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-305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Detailed Roles &amp; Responsibilities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838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Understanding the following: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the P&amp;D process is designed to do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and when it can be applied effectively (and when it cannot)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much flexibility there is in the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are realistic expectations for the methodology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role of the facilitator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 with planning and designing the P&amp;D session, which involves: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Identifying key participants, outcomes, parameters, team leaders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Selecting the most effective sponsor leadership style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Generating an appropriate design for the issue / opportunity /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Structuring communication to potential participants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Defining and communicating participants’ roles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Identifying potential barriers to achieving objectives (organizational, individual, motivational, financial, etc.) and ways to help the group overcome these barriers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Identifying key motivational factors that need to be addressed in order to generate commitment and enthusiasm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Tailoring the specifics of the session to suit the particular group (e.g. type and degree of interaction, specific tasks to perform, specific questions to be addressed, composition of sub-groups, timing, type of facilitation required, etc.)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Identifying knowledge/skill development that may be required by the group (e.g. process mapping, Gantt charting, brainstorming, etc.)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0" y="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47-a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/>
          </p:nvPr>
        </p:nvSpPr>
        <p:spPr>
          <a:xfrm>
            <a:off x="685800" y="914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Facilitating the P&amp;D session itself, which is likely to require: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Understanding the group dynamics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Handling conflict and contention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Generating enthusiasm and commitment, and fostering creativity and innovation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Asking the right questions at the right time, and challenging the group in ways that are not seen as negative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Guiding the group without exerting undue influence over the outcome, and acting as a non-biased third party in the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Communicating clearly, concisely, and effectively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Coaching the executive sponsors and team leaders on their roles and relationships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Stimulating the group to commit to specific action plans, personal work plans, and time lines for completing the work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Identifying and fostering lines of communication among appropriate individuals or groups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Helping the group relate their work to the profitability of Enron and to their personal success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0" y="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47-b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title"/>
          </p:nvPr>
        </p:nvSpPr>
        <p:spPr>
          <a:xfrm>
            <a:off x="685440" y="-30528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Detailed Roles &amp; Responsibilities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(cont’d)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440" y="-30528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Detailed Roles &amp; Responsibilities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(cont’d)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990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Structuring and motivating the group to take effective follow-up steps, which will involve: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Helping the group to identify 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Building follow-up into the work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Insuring accountability for pieces of work and for the achievement of the goal overall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Continuing to coach the sponsor and team leaders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Identifying and providing any additional tools, processes or consultation that the group, or sub-groups, might require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Helping the group to document positive outcomes, change, impact on the organization, profitability, cost reduction, time to market, 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Learn about facilitator resources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0" y="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47-c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-22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Facilitator Resources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304920" y="838080"/>
            <a:ext cx="8534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cc0000"/>
                </a:solidFill>
                <a:effectLst/>
                <a:uFillTx/>
                <a:latin typeface="Times New Roman"/>
              </a:rPr>
              <a:t>(Anything to include?)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0" y="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48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-22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Detail on Facilitator Resources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304920" y="838080"/>
            <a:ext cx="8534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cc0000"/>
                </a:solidFill>
                <a:effectLst/>
                <a:uFillTx/>
                <a:latin typeface="Times New Roman"/>
              </a:rPr>
              <a:t>(Anything to include?)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0" y="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49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2000-07-14T11:26:22Z</dcterms:created>
  <dc:creator>Katy Paul-Chowdhury</dc:creator>
  <dc:description/>
  <dc:language>en-US</dc:language>
  <cp:lastModifiedBy>Katy Paul-Chowdhury</cp:lastModifiedBy>
  <cp:lastPrinted>2000-07-14T14:12:12Z</cp:lastPrinted>
  <dcterms:modified xsi:type="dcterms:W3CDTF">2000-08-17T15:31:26Z</dcterms:modified>
  <cp:revision>10</cp:revision>
  <dc:subject/>
  <dc:title>Overview of Role &amp; Responsibilities</dc:title>
</cp:coreProperties>
</file>