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A297EB-0C28-4579-825E-04A0B2DD48B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46F0AD-3B47-4AE4-83EB-9680BCC5FAE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E5D9AE-5669-4F8F-89E4-56890EBF8F9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E2963C-7043-4E51-822E-09674D48714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-381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Business Idea Summary Worksheet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6320" y="457200"/>
            <a:ext cx="40384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Sponsor: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 Area: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038480" y="457200"/>
            <a:ext cx="49532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Desired Result(s):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___________________________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8600" y="114300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Product(s)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8600" y="182880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Key market(s) — i.e. customer profile, market segments, geographic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8600" y="251460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Size of opportunity in terms of revenues, profitability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28600" y="320040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Required investment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8600" y="388620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Investment and financing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" y="457200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Key 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8600" y="523224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Competitive strategy and positioning / source of competitive advantage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8600" y="591804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8.  Timing of new business launch and growth, key milestones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8600" y="6543720"/>
            <a:ext cx="876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Optional:  Get RAC input regarding risk assessment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"/>
          <p:cNvSpPr/>
          <p:nvPr/>
        </p:nvSpPr>
        <p:spPr>
          <a:xfrm>
            <a:off x="685800" y="538200"/>
            <a:ext cx="7846920" cy="77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Mapping a Process—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Defining the Boundaries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374400" y="1600200"/>
            <a:ext cx="4783680" cy="19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 on a process name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 on beginning and end of the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suppliers and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inputs and outputs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first and last steps of the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“process boundaries” with tape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250920" y="4118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107640" y="3676680"/>
            <a:ext cx="908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Suppliers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1389240" y="3676680"/>
            <a:ext cx="680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6574680" y="3753000"/>
            <a:ext cx="809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Outputs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7949880" y="3753000"/>
            <a:ext cx="1007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393920" y="4118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393920" y="4422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393920" y="495612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1393920" y="5261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393920" y="5565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1393920" y="609912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50920" y="495612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50920" y="609912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225520" y="3730680"/>
            <a:ext cx="0" cy="266688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6651720" y="4118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6651720" y="4422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6651720" y="495612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6651720" y="5261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6651720" y="5565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6651720" y="609912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6492960" y="3730680"/>
            <a:ext cx="0" cy="266688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8099280" y="4118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8099280" y="495612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8099280" y="609912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2536920" y="4118040"/>
            <a:ext cx="59688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5661000" y="4118040"/>
            <a:ext cx="59688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3778200" y="3594240"/>
            <a:ext cx="1249560" cy="3060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191965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Process Name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4003560" y="6039000"/>
            <a:ext cx="9972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cc99"/>
                </a:solidFill>
                <a:effectLst/>
                <a:uFillTx/>
                <a:latin typeface="Palatino"/>
              </a:rPr>
              <a:t>Boundaries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 flipV="1">
            <a:off x="4968720" y="5254560"/>
            <a:ext cx="1447920" cy="9144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 flipH="1" flipV="1">
            <a:off x="2454120" y="5254560"/>
            <a:ext cx="1447920" cy="9144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36-a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"/>
          <p:cNvSpPr/>
          <p:nvPr/>
        </p:nvSpPr>
        <p:spPr>
          <a:xfrm>
            <a:off x="696960" y="380880"/>
            <a:ext cx="7761240" cy="77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Mapping a Process—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Brainstorming the Steps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299160" y="1752480"/>
            <a:ext cx="4231440" cy="13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Begin each step with a verb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a few large words on each card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Don’t try to establish order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Don’t discuss steps in any detail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353880" y="3713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1496880" y="3713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1496880" y="40179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1496880" y="455148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1496880" y="4856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1496880" y="51609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1496880" y="569448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353880" y="455148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353880" y="569448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2328840" y="3325680"/>
            <a:ext cx="0" cy="266724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6754680" y="3713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6754680" y="40179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6754680" y="455148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6754680" y="4856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754680" y="51609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754680" y="569448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6595920" y="3325680"/>
            <a:ext cx="0" cy="266724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8202600" y="371304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8202600" y="455148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8202600" y="569448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2639880" y="3713040"/>
            <a:ext cx="59688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5764320" y="3713040"/>
            <a:ext cx="59688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5002200" y="4170240"/>
            <a:ext cx="59688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5383080" y="4551480"/>
            <a:ext cx="596880" cy="21564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4697280" y="5008680"/>
            <a:ext cx="596880" cy="21564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5154480" y="5541840"/>
            <a:ext cx="59688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2716200" y="4322880"/>
            <a:ext cx="596880" cy="21564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3249720" y="4017960"/>
            <a:ext cx="59688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4011480" y="3713040"/>
            <a:ext cx="59688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3554280" y="4551480"/>
            <a:ext cx="596880" cy="21564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2868480" y="5008680"/>
            <a:ext cx="596880" cy="21564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3782880" y="5237280"/>
            <a:ext cx="596880" cy="21564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3249720" y="5694480"/>
            <a:ext cx="596880" cy="21564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4316400" y="4551480"/>
            <a:ext cx="596880" cy="21564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214200" y="3276720"/>
            <a:ext cx="908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Suppliers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1495440" y="3276720"/>
            <a:ext cx="680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6681240" y="3352680"/>
            <a:ext cx="809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Outputs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8056080" y="3352680"/>
            <a:ext cx="1007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3884400" y="3193920"/>
            <a:ext cx="1249560" cy="3060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191965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Process Name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36-b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"/>
          <p:cNvSpPr/>
          <p:nvPr/>
        </p:nvSpPr>
        <p:spPr>
          <a:xfrm>
            <a:off x="990720" y="557280"/>
            <a:ext cx="7046640" cy="66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Mapping a Process—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Grouping Steps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304920" y="1676520"/>
            <a:ext cx="56052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Group steps into major process categories— logical 6-8 groupings of activities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353880" y="3429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496880" y="3429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496880" y="373392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496880" y="42670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1496880" y="4572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1496880" y="487692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1496880" y="54100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353880" y="42670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353880" y="54100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2328840" y="3041640"/>
            <a:ext cx="0" cy="266688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754680" y="3429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6754680" y="373392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754680" y="42670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6754680" y="4572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6754680" y="487692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6754680" y="54100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6595920" y="3041640"/>
            <a:ext cx="0" cy="266688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8202600" y="3429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8202600" y="42670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8202600" y="54100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2563920" y="34290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3173400" y="34290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3782880" y="3429000"/>
            <a:ext cx="44316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5916600" y="34290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5307120" y="34290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4697280" y="3429000"/>
            <a:ext cx="44316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3173400" y="3962520"/>
            <a:ext cx="44280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3173400" y="4343400"/>
            <a:ext cx="44280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3173400" y="4724280"/>
            <a:ext cx="44280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5307120" y="3962520"/>
            <a:ext cx="44280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5307120" y="4343400"/>
            <a:ext cx="44280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5307120" y="4724280"/>
            <a:ext cx="44280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3782880" y="3962520"/>
            <a:ext cx="44316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3782880" y="4343400"/>
            <a:ext cx="44316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3782880" y="4724280"/>
            <a:ext cx="44316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3782880" y="5105520"/>
            <a:ext cx="44316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5756400" y="349884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3622680" y="349884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5146560" y="3498840"/>
            <a:ext cx="1526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3013200" y="349884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260280" y="2971800"/>
            <a:ext cx="908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Suppliers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1541520" y="2971800"/>
            <a:ext cx="680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6727320" y="3048120"/>
            <a:ext cx="809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Outputs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8102160" y="3048120"/>
            <a:ext cx="1007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3930480" y="2889360"/>
            <a:ext cx="1249560" cy="3060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191965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Process Name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36-c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"/>
          <p:cNvSpPr/>
          <p:nvPr/>
        </p:nvSpPr>
        <p:spPr>
          <a:xfrm>
            <a:off x="914400" y="533520"/>
            <a:ext cx="7359480" cy="67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Mapping a Process—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Sequencing Steps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291240" y="1676520"/>
            <a:ext cx="773028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 on appropriate level of detail—and consolidate steps accordingly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Sequence process steps—using arrows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371520" y="3576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1514520" y="3576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1514520" y="388152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1514520" y="44146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1514520" y="4719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1514520" y="502452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1514520" y="55576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371520" y="44146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371520" y="55576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2346480" y="3189240"/>
            <a:ext cx="0" cy="266688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6772320" y="3576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6772320" y="388152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6772320" y="44146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6772320" y="4719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6772320" y="5024520"/>
            <a:ext cx="596880" cy="215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6772320" y="55576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6613560" y="3189240"/>
            <a:ext cx="0" cy="266688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8220240" y="35766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8220240" y="44146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8220240" y="55576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2581200" y="3576600"/>
            <a:ext cx="44316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3191040" y="35766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3800520" y="35766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5781600" y="3576600"/>
            <a:ext cx="44316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5172120" y="35766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4562640" y="35766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3191040" y="418608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3800520" y="418608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3800520" y="47196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4562640" y="47196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5172120" y="418608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5172120" y="47196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3639960" y="4255920"/>
            <a:ext cx="1526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5011560" y="4789440"/>
            <a:ext cx="1526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4249800" y="478944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4021200" y="3798720"/>
            <a:ext cx="0" cy="381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4021200" y="4408560"/>
            <a:ext cx="0" cy="304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3411360" y="3798720"/>
            <a:ext cx="0" cy="381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 flipV="1">
            <a:off x="5392800" y="4408560"/>
            <a:ext cx="0" cy="304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 flipV="1">
            <a:off x="5392800" y="3798360"/>
            <a:ext cx="0" cy="381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183960" y="3124080"/>
            <a:ext cx="908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Suppliers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1465200" y="3124080"/>
            <a:ext cx="680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6651000" y="3200400"/>
            <a:ext cx="809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Outputs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8025840" y="3200400"/>
            <a:ext cx="1007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3854520" y="3041640"/>
            <a:ext cx="1249560" cy="3060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191965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Process Name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36-d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"/>
          <p:cNvSpPr/>
          <p:nvPr/>
        </p:nvSpPr>
        <p:spPr>
          <a:xfrm>
            <a:off x="685800" y="69840"/>
            <a:ext cx="7923240" cy="11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Mapping a Process—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Differentiating Steps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260280" y="1579680"/>
            <a:ext cx="621684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steps in some detail, and differentiate them using consistent symbols: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474840" y="38955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1617840" y="38955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1617840" y="42004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1617840" y="4734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1617840" y="50385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1617840" y="53434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1617840" y="5877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474840" y="4734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474840" y="5877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2449440" y="3508200"/>
            <a:ext cx="0" cy="266724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6875640" y="38955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6875640" y="42004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6875640" y="4734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6875640" y="50385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6875640" y="534348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6875640" y="5877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6716880" y="3508200"/>
            <a:ext cx="0" cy="2667240"/>
          </a:xfrm>
          <a:prstGeom prst="line">
            <a:avLst/>
          </a:prstGeom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8323200" y="389556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8323200" y="4734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8323200" y="5877000"/>
            <a:ext cx="596880" cy="216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2684520" y="389556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5884920" y="389556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4665600" y="389556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5724360" y="3965400"/>
            <a:ext cx="1526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3743280" y="39654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5114880" y="39654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3133800" y="39654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3294000" y="45054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3903840" y="45054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4665600" y="503856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5275440" y="450540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5275440" y="5038560"/>
            <a:ext cx="442800" cy="216000"/>
          </a:xfrm>
          <a:prstGeom prst="rect">
            <a:avLst/>
          </a:prstGeom>
          <a:gradFill rotWithShape="0">
            <a:gsLst>
              <a:gs pos="0">
                <a:srgbClr val="191965"/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4352760" y="396540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3743280" y="457524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5114880" y="51084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4352760" y="510840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4124160" y="4184640"/>
            <a:ext cx="0" cy="3142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4124160" y="4727520"/>
            <a:ext cx="0" cy="1810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3514680" y="4203720"/>
            <a:ext cx="0" cy="295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 flipV="1">
            <a:off x="5495760" y="472716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 flipV="1">
            <a:off x="5495760" y="4203360"/>
            <a:ext cx="0" cy="2919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3330720" y="3781440"/>
            <a:ext cx="377640" cy="377640"/>
          </a:xfrm>
          <a:prstGeom prst="diamond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5302080" y="3772080"/>
            <a:ext cx="378000" cy="377640"/>
          </a:xfrm>
          <a:prstGeom prst="diamond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9" name=""/>
          <p:cNvGrpSpPr/>
          <p:nvPr/>
        </p:nvGrpSpPr>
        <p:grpSpPr>
          <a:xfrm>
            <a:off x="4002120" y="4944960"/>
            <a:ext cx="315720" cy="322200"/>
            <a:chOff x="4002120" y="4944960"/>
            <a:chExt cx="315720" cy="322200"/>
          </a:xfrm>
        </p:grpSpPr>
        <p:sp>
          <p:nvSpPr>
            <p:cNvPr id="670" name=""/>
            <p:cNvSpPr/>
            <p:nvPr/>
          </p:nvSpPr>
          <p:spPr>
            <a:xfrm>
              <a:off x="4008600" y="4951440"/>
              <a:ext cx="309240" cy="30960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4002120" y="4944960"/>
              <a:ext cx="171360" cy="3222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4002120" y="4944960"/>
              <a:ext cx="1713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4002120" y="4944960"/>
              <a:ext cx="0" cy="3222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4002120" y="5267160"/>
              <a:ext cx="1713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75" name=""/>
          <p:cNvGrpSpPr/>
          <p:nvPr/>
        </p:nvGrpSpPr>
        <p:grpSpPr>
          <a:xfrm>
            <a:off x="3963960" y="3821040"/>
            <a:ext cx="316080" cy="322200"/>
            <a:chOff x="3963960" y="3821040"/>
            <a:chExt cx="316080" cy="322200"/>
          </a:xfrm>
        </p:grpSpPr>
        <p:sp>
          <p:nvSpPr>
            <p:cNvPr id="676" name=""/>
            <p:cNvSpPr/>
            <p:nvPr/>
          </p:nvSpPr>
          <p:spPr>
            <a:xfrm>
              <a:off x="3970440" y="3827520"/>
              <a:ext cx="309600" cy="30960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3963960" y="3821040"/>
              <a:ext cx="171360" cy="3222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3963960" y="3821040"/>
              <a:ext cx="1713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3963960" y="3821040"/>
              <a:ext cx="0" cy="3222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3963960" y="4143240"/>
              <a:ext cx="1713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1" name=""/>
          <p:cNvSpPr/>
          <p:nvPr/>
        </p:nvSpPr>
        <p:spPr>
          <a:xfrm>
            <a:off x="2013120" y="2644920"/>
            <a:ext cx="419040" cy="419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3959280" y="2673360"/>
            <a:ext cx="377640" cy="377640"/>
          </a:xfrm>
          <a:prstGeom prst="diamond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3" name=""/>
          <p:cNvGrpSpPr/>
          <p:nvPr/>
        </p:nvGrpSpPr>
        <p:grpSpPr>
          <a:xfrm>
            <a:off x="6040440" y="2684520"/>
            <a:ext cx="316080" cy="322200"/>
            <a:chOff x="6040440" y="2684520"/>
            <a:chExt cx="316080" cy="322200"/>
          </a:xfrm>
        </p:grpSpPr>
        <p:sp>
          <p:nvSpPr>
            <p:cNvPr id="684" name=""/>
            <p:cNvSpPr/>
            <p:nvPr/>
          </p:nvSpPr>
          <p:spPr>
            <a:xfrm>
              <a:off x="6046920" y="2690640"/>
              <a:ext cx="309600" cy="30960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6040440" y="2684520"/>
              <a:ext cx="171360" cy="3222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6040440" y="2684520"/>
              <a:ext cx="1713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6040440" y="2684520"/>
              <a:ext cx="0" cy="3222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6040440" y="3006720"/>
              <a:ext cx="1713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9" name=""/>
          <p:cNvSpPr/>
          <p:nvPr/>
        </p:nvSpPr>
        <p:spPr>
          <a:xfrm>
            <a:off x="2538360" y="2717640"/>
            <a:ext cx="13478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= Operation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4395960" y="2736720"/>
            <a:ext cx="1118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= Decision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6510240" y="2698920"/>
            <a:ext cx="1119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= Delay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366480" y="3435480"/>
            <a:ext cx="908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Suppliers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1648080" y="3435480"/>
            <a:ext cx="680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6833520" y="3511440"/>
            <a:ext cx="809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Outputs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8024400" y="3511440"/>
            <a:ext cx="1007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3333cc"/>
                </a:solidFill>
                <a:effectLst/>
                <a:uFillTx/>
                <a:latin typeface="Palatino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4037040" y="3352680"/>
            <a:ext cx="1249560" cy="3060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191965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Palatino"/>
              </a:rPr>
              <a:t>Process Name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36-e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PlaceHolder 1"/>
          <p:cNvSpPr>
            <a:spLocks noGrp="1"/>
          </p:cNvSpPr>
          <p:nvPr>
            <p:ph type="title"/>
          </p:nvPr>
        </p:nvSpPr>
        <p:spPr>
          <a:xfrm>
            <a:off x="829800" y="839880"/>
            <a:ext cx="7572600" cy="836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Approaches to Process Redesign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PlaceHolder 2"/>
          <p:cNvSpPr>
            <a:spLocks noGrp="1"/>
          </p:cNvSpPr>
          <p:nvPr>
            <p:ph/>
          </p:nvPr>
        </p:nvSpPr>
        <p:spPr>
          <a:xfrm>
            <a:off x="762120" y="1811160"/>
            <a:ext cx="8161200" cy="3803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Incremental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Analyze the current process map. Identify critical steps, problem areas, bottlenecks, delays, waste, communication breakdowns, etc. Launch improvement efforts to address these.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“Quantum Leap”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 from process objectives and key customer requirements, and build the process from scratch.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36-f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Mapping and Redesign— 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Small Group Assignment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85000"/>
              </a:lnSpc>
              <a:spcBef>
                <a:spcPts val="17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Incremental Change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assignment is to map and redesign the &lt;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fill in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 process.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Following the sequence of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process mapping steps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outlined on this site (link to p. 43) , map the process. Draw on your experience. Include all the steps that might be taken.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problems and opportunities for improvement.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Brainstorm suggestions for improvements and show them on your process map.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to present to the group.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36-g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Mapping and Redesign—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Small Group Assignment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indent="0">
              <a:lnSpc>
                <a:spcPct val="85000"/>
              </a:lnSpc>
              <a:spcBef>
                <a:spcPts val="17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“Quantum Leap”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assignment is to design an effective, efficient &lt;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fill in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 process.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the process objectives and customer requirements.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Choose one thing about the process which, if done exceptionally well, would dramatically increase customer satisfaction.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Sketch out your ideal &lt;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fill in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 process.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85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to present to the group.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36-h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Data &amp; Measurement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PlaceHolder 2"/>
          <p:cNvSpPr>
            <a:spLocks noGrp="1"/>
          </p:cNvSpPr>
          <p:nvPr>
            <p:ph/>
          </p:nvPr>
        </p:nvSpPr>
        <p:spPr>
          <a:xfrm>
            <a:off x="685800" y="914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you prepare for a P&amp;D, it is critically important to have a sharp measure of the results you aim to achieve.  You need to answer the question “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does success mean?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” as clearly and quantifiably as possible.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translating “success” from concept to actual measures, it may help you to think in terms of: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Dollars (of revenue, profitability, savings)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Days (shaved off cycle time)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FTEs (reduced, or held constant with increasing revenues or throughput)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 of errors, deals, clients,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will need both a baseline measurement of the key performance variable, and a process for tracking performance improvements during the P&amp;D implementation period and beyond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PlaceHolder 2"/>
          <p:cNvSpPr>
            <a:spLocks noGrp="1"/>
          </p:cNvSpPr>
          <p:nvPr>
            <p:ph/>
          </p:nvPr>
        </p:nvSpPr>
        <p:spPr>
          <a:xfrm>
            <a:off x="685800" y="914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considerations may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to model and run financial simulations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to run through one cycle of the new process or approach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frame for rolling out the effort beyond the test case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Analysis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914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analysis could include consideration of the following issues: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lines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projected market size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Buyers and their behavior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Complementary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Substitute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(rate, pattern — e.g. seasonal, cyclical — determinants)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and selling (market segmentation, marketing practices)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channels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Innovation (types, sources, rate, economies of scale)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 (social / cultural, political, legal, macroeconomic)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Analysis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914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analysis could include consideration of the following issues: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of production and distribution (cost structure, economies of scale, value added, logistics)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(in the case of a merchant investment)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management, where the product is not a traded commodity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investment schedule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Breakeven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IRR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Exit strategies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 underlying investment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 Analysis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914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 analysis could include consideration of the following issues: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key competitors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and motivation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Strengths and weaknesses, any areas of vulnerability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and potential capabilities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Anticipated moves or strategic shifts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will provoke the greatest or most effective retaliation by a competitor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future competitors (e.g. providers of related products and services, owners of potentially applicable technology)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business’s anticipated source of competitive advantage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it unique?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it sustainable?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is it vulnerable?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914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considerations may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to model and run financial simulations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to develop, source, or test 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first stage of the new business will be up and running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frame for product or geographic expansion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Opportunity Summary Worksheet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28600" y="76212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What is the process / problem / decision to be addressed?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28600" y="1447920"/>
            <a:ext cx="8686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What are the salient characteristics of the current process or situation?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8600" y="2133720"/>
            <a:ext cx="8686800" cy="1801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What is the improvement you aim to achieve?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What does “success” look like?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How could you measure success?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8600" y="4105440"/>
            <a:ext cx="8686800" cy="1161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What are the critical changes in behavior that will be needed to achieve success?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How might you increase the likelihood that they will occur?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-381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 of Process Mapping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52280" y="685800"/>
            <a:ext cx="883944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mapping is a useful tool for initiating change because it: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Enables a cross-boundary team to see the “whole picture”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a basis for thinking through a difficult process in a simplified, visible way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Helps teams to visualize how events are linked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Helps teams to identify areas where work can be taken out, simplified, or consolidated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Helps teams focus on facts an operations, rather than personalities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key steps a team would take to map a current process are: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Define the process and its boundaries </a:t>
            </a:r>
            <a:r>
              <a:rPr b="0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36-a)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Brainstorm process steps </a:t>
            </a:r>
            <a:r>
              <a:rPr b="0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36-b)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Group process steps into major categories </a:t>
            </a:r>
            <a:r>
              <a:rPr b="0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36-c)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Sequence process steps </a:t>
            </a:r>
            <a:r>
              <a:rPr b="0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36-d)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Differentiate types of process steps </a:t>
            </a:r>
            <a:r>
              <a:rPr b="0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36-e)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Validate the process map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redesign a process, teams may take one of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two approaches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36-f,g,h)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Incremental: improving the existing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“Quantum Leap”: designing the process from scratch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Process map examples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35)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25560" y="1900080"/>
            <a:ext cx="4652640" cy="4530960"/>
          </a:xfrm>
          <a:custGeom>
            <a:avLst/>
            <a:gdLst/>
            <a:ahLst/>
            <a:rect l="l" t="t" r="r" b="b"/>
            <a:pathLst>
              <a:path w="2931" h="2854">
                <a:moveTo>
                  <a:pt x="0" y="0"/>
                </a:moveTo>
                <a:lnTo>
                  <a:pt x="2930" y="0"/>
                </a:lnTo>
                <a:lnTo>
                  <a:pt x="2930" y="2853"/>
                </a:lnTo>
                <a:lnTo>
                  <a:pt x="0" y="285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387440" y="1766880"/>
            <a:ext cx="2138400" cy="293760"/>
          </a:xfrm>
          <a:custGeom>
            <a:avLst/>
            <a:gdLst/>
            <a:ahLst/>
            <a:rect l="l" t="t" r="r" b="b"/>
            <a:pathLst>
              <a:path w="1347" h="185">
                <a:moveTo>
                  <a:pt x="0" y="0"/>
                </a:moveTo>
                <a:lnTo>
                  <a:pt x="1346" y="0"/>
                </a:lnTo>
                <a:lnTo>
                  <a:pt x="1346" y="184"/>
                </a:lnTo>
                <a:lnTo>
                  <a:pt x="0" y="184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738680" y="1900080"/>
            <a:ext cx="4403880" cy="4530960"/>
          </a:xfrm>
          <a:custGeom>
            <a:avLst/>
            <a:gdLst/>
            <a:ahLst/>
            <a:rect l="l" t="t" r="r" b="b"/>
            <a:pathLst>
              <a:path w="2774" h="2854">
                <a:moveTo>
                  <a:pt x="0" y="0"/>
                </a:moveTo>
                <a:lnTo>
                  <a:pt x="2773" y="0"/>
                </a:lnTo>
                <a:lnTo>
                  <a:pt x="2773" y="2853"/>
                </a:lnTo>
                <a:lnTo>
                  <a:pt x="0" y="285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154320" y="3581280"/>
            <a:ext cx="520920" cy="144720"/>
          </a:xfrm>
          <a:custGeom>
            <a:avLst/>
            <a:gdLst/>
            <a:ahLst/>
            <a:rect l="l" t="t" r="r" b="b"/>
            <a:pathLst>
              <a:path w="328" h="91">
                <a:moveTo>
                  <a:pt x="0" y="0"/>
                </a:moveTo>
                <a:lnTo>
                  <a:pt x="0" y="90"/>
                </a:lnTo>
                <a:lnTo>
                  <a:pt x="156" y="90"/>
                </a:lnTo>
                <a:lnTo>
                  <a:pt x="193" y="63"/>
                </a:lnTo>
                <a:lnTo>
                  <a:pt x="327" y="44"/>
                </a:lnTo>
                <a:lnTo>
                  <a:pt x="327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421320" y="1766880"/>
            <a:ext cx="917640" cy="293760"/>
          </a:xfrm>
          <a:custGeom>
            <a:avLst/>
            <a:gdLst/>
            <a:ahLst/>
            <a:rect l="l" t="t" r="r" b="b"/>
            <a:pathLst>
              <a:path w="578" h="185">
                <a:moveTo>
                  <a:pt x="0" y="0"/>
                </a:moveTo>
                <a:lnTo>
                  <a:pt x="577" y="0"/>
                </a:lnTo>
                <a:lnTo>
                  <a:pt x="577" y="184"/>
                </a:lnTo>
                <a:lnTo>
                  <a:pt x="0" y="184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594240" y="2109960"/>
            <a:ext cx="295200" cy="107640"/>
          </a:xfrm>
          <a:custGeom>
            <a:avLst/>
            <a:gdLst/>
            <a:ahLst/>
            <a:rect l="l" t="t" r="r" b="b"/>
            <a:pathLst>
              <a:path w="186" h="68">
                <a:moveTo>
                  <a:pt x="0" y="0"/>
                </a:moveTo>
                <a:lnTo>
                  <a:pt x="185" y="0"/>
                </a:lnTo>
                <a:lnTo>
                  <a:pt x="185" y="67"/>
                </a:lnTo>
                <a:lnTo>
                  <a:pt x="0" y="67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16120" y="2178000"/>
            <a:ext cx="193680" cy="61920"/>
          </a:xfrm>
          <a:custGeom>
            <a:avLst/>
            <a:gdLst/>
            <a:ahLst/>
            <a:rect l="l" t="t" r="r" b="b"/>
            <a:pathLst>
              <a:path w="122" h="39">
                <a:moveTo>
                  <a:pt x="13" y="0"/>
                </a:moveTo>
                <a:lnTo>
                  <a:pt x="0" y="38"/>
                </a:lnTo>
                <a:lnTo>
                  <a:pt x="108" y="38"/>
                </a:lnTo>
                <a:lnTo>
                  <a:pt x="121" y="0"/>
                </a:lnTo>
                <a:lnTo>
                  <a:pt x="13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284880" y="2119320"/>
            <a:ext cx="928800" cy="328680"/>
          </a:xfrm>
          <a:custGeom>
            <a:avLst/>
            <a:gdLst/>
            <a:ahLst/>
            <a:rect l="l" t="t" r="r" b="b"/>
            <a:pathLst>
              <a:path w="585" h="207">
                <a:moveTo>
                  <a:pt x="0" y="0"/>
                </a:moveTo>
                <a:lnTo>
                  <a:pt x="584" y="0"/>
                </a:lnTo>
                <a:lnTo>
                  <a:pt x="584" y="206"/>
                </a:lnTo>
                <a:lnTo>
                  <a:pt x="0" y="206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873520" y="2228760"/>
            <a:ext cx="263520" cy="101520"/>
          </a:xfrm>
          <a:custGeom>
            <a:avLst/>
            <a:gdLst/>
            <a:ahLst/>
            <a:rect l="l" t="t" r="r" b="b"/>
            <a:pathLst>
              <a:path w="166" h="64">
                <a:moveTo>
                  <a:pt x="0" y="31"/>
                </a:moveTo>
                <a:lnTo>
                  <a:pt x="82" y="0"/>
                </a:lnTo>
                <a:lnTo>
                  <a:pt x="165" y="31"/>
                </a:lnTo>
                <a:lnTo>
                  <a:pt x="82" y="63"/>
                </a:lnTo>
                <a:lnTo>
                  <a:pt x="0" y="31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16120" y="2259000"/>
            <a:ext cx="172800" cy="65160"/>
          </a:xfrm>
          <a:custGeom>
            <a:avLst/>
            <a:gdLst/>
            <a:ahLst/>
            <a:rect l="l" t="t" r="r" b="b"/>
            <a:pathLst>
              <a:path w="109" h="41">
                <a:moveTo>
                  <a:pt x="0" y="20"/>
                </a:moveTo>
                <a:lnTo>
                  <a:pt x="54" y="0"/>
                </a:lnTo>
                <a:lnTo>
                  <a:pt x="108" y="20"/>
                </a:lnTo>
                <a:lnTo>
                  <a:pt x="54" y="40"/>
                </a:lnTo>
                <a:lnTo>
                  <a:pt x="0" y="2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408480" y="2316240"/>
            <a:ext cx="293400" cy="106200"/>
          </a:xfrm>
          <a:custGeom>
            <a:avLst/>
            <a:gdLst/>
            <a:ahLst/>
            <a:rect l="l" t="t" r="r" b="b"/>
            <a:pathLst>
              <a:path w="185" h="67">
                <a:moveTo>
                  <a:pt x="0" y="0"/>
                </a:moveTo>
                <a:lnTo>
                  <a:pt x="184" y="0"/>
                </a:lnTo>
                <a:lnTo>
                  <a:pt x="184" y="66"/>
                </a:lnTo>
                <a:lnTo>
                  <a:pt x="0" y="66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789360" y="2316240"/>
            <a:ext cx="295200" cy="106200"/>
          </a:xfrm>
          <a:custGeom>
            <a:avLst/>
            <a:gdLst/>
            <a:ahLst/>
            <a:rect l="l" t="t" r="r" b="b"/>
            <a:pathLst>
              <a:path w="186" h="67">
                <a:moveTo>
                  <a:pt x="0" y="0"/>
                </a:moveTo>
                <a:lnTo>
                  <a:pt x="185" y="0"/>
                </a:lnTo>
                <a:lnTo>
                  <a:pt x="185" y="66"/>
                </a:lnTo>
                <a:lnTo>
                  <a:pt x="0" y="66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000" y="2336760"/>
            <a:ext cx="187200" cy="87480"/>
          </a:xfrm>
          <a:custGeom>
            <a:avLst/>
            <a:gdLst/>
            <a:ahLst/>
            <a:rect l="l" t="t" r="r" b="b"/>
            <a:pathLst>
              <a:path w="118" h="55">
                <a:moveTo>
                  <a:pt x="0" y="0"/>
                </a:moveTo>
                <a:lnTo>
                  <a:pt x="117" y="0"/>
                </a:lnTo>
                <a:lnTo>
                  <a:pt x="117" y="54"/>
                </a:lnTo>
                <a:lnTo>
                  <a:pt x="0" y="54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587680" y="2340000"/>
            <a:ext cx="261720" cy="98280"/>
          </a:xfrm>
          <a:custGeom>
            <a:avLst/>
            <a:gdLst/>
            <a:ahLst/>
            <a:rect l="l" t="t" r="r" b="b"/>
            <a:pathLst>
              <a:path w="165" h="62">
                <a:moveTo>
                  <a:pt x="0" y="0"/>
                </a:moveTo>
                <a:lnTo>
                  <a:pt x="164" y="0"/>
                </a:lnTo>
                <a:lnTo>
                  <a:pt x="164" y="61"/>
                </a:lnTo>
                <a:lnTo>
                  <a:pt x="0" y="6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585200" y="2278080"/>
            <a:ext cx="1046160" cy="419040"/>
          </a:xfrm>
          <a:custGeom>
            <a:avLst/>
            <a:gdLst/>
            <a:ahLst/>
            <a:rect l="l" t="t" r="r" b="b"/>
            <a:pathLst>
              <a:path w="659" h="264">
                <a:moveTo>
                  <a:pt x="0" y="0"/>
                </a:moveTo>
                <a:lnTo>
                  <a:pt x="658" y="0"/>
                </a:lnTo>
                <a:lnTo>
                  <a:pt x="658" y="263"/>
                </a:lnTo>
                <a:lnTo>
                  <a:pt x="0" y="26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65200" y="2419200"/>
            <a:ext cx="214200" cy="87480"/>
          </a:xfrm>
          <a:custGeom>
            <a:avLst/>
            <a:gdLst/>
            <a:ahLst/>
            <a:rect l="l" t="t" r="r" b="b"/>
            <a:pathLst>
              <a:path w="135" h="55">
                <a:moveTo>
                  <a:pt x="16" y="0"/>
                </a:moveTo>
                <a:lnTo>
                  <a:pt x="0" y="54"/>
                </a:lnTo>
                <a:lnTo>
                  <a:pt x="119" y="54"/>
                </a:lnTo>
                <a:lnTo>
                  <a:pt x="134" y="0"/>
                </a:lnTo>
                <a:lnTo>
                  <a:pt x="16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901800" y="2425680"/>
            <a:ext cx="241200" cy="79560"/>
          </a:xfrm>
          <a:custGeom>
            <a:avLst/>
            <a:gdLst/>
            <a:ahLst/>
            <a:rect l="l" t="t" r="r" b="b"/>
            <a:pathLst>
              <a:path w="152" h="50">
                <a:moveTo>
                  <a:pt x="0" y="0"/>
                </a:moveTo>
                <a:lnTo>
                  <a:pt x="151" y="0"/>
                </a:lnTo>
                <a:lnTo>
                  <a:pt x="151" y="49"/>
                </a:lnTo>
                <a:lnTo>
                  <a:pt x="0" y="49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7280" y="2435400"/>
            <a:ext cx="182520" cy="96840"/>
          </a:xfrm>
          <a:custGeom>
            <a:avLst/>
            <a:gdLst/>
            <a:ahLst/>
            <a:rect l="l" t="t" r="r" b="b"/>
            <a:pathLst>
              <a:path w="115" h="61">
                <a:moveTo>
                  <a:pt x="0" y="0"/>
                </a:moveTo>
                <a:lnTo>
                  <a:pt x="0" y="60"/>
                </a:lnTo>
                <a:lnTo>
                  <a:pt x="55" y="60"/>
                </a:lnTo>
                <a:lnTo>
                  <a:pt x="68" y="43"/>
                </a:lnTo>
                <a:lnTo>
                  <a:pt x="114" y="31"/>
                </a:lnTo>
                <a:lnTo>
                  <a:pt x="114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768840" y="2467080"/>
            <a:ext cx="298440" cy="110880"/>
          </a:xfrm>
          <a:custGeom>
            <a:avLst/>
            <a:gdLst/>
            <a:ahLst/>
            <a:rect l="l" t="t" r="r" b="b"/>
            <a:pathLst>
              <a:path w="188" h="70">
                <a:moveTo>
                  <a:pt x="0" y="35"/>
                </a:moveTo>
                <a:lnTo>
                  <a:pt x="94" y="0"/>
                </a:lnTo>
                <a:lnTo>
                  <a:pt x="187" y="35"/>
                </a:lnTo>
                <a:lnTo>
                  <a:pt x="94" y="69"/>
                </a:lnTo>
                <a:lnTo>
                  <a:pt x="0" y="3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346560" y="2476440"/>
            <a:ext cx="334800" cy="108000"/>
          </a:xfrm>
          <a:custGeom>
            <a:avLst/>
            <a:gdLst/>
            <a:ahLst/>
            <a:rect l="l" t="t" r="r" b="b"/>
            <a:pathLst>
              <a:path w="211" h="68">
                <a:moveTo>
                  <a:pt x="23" y="0"/>
                </a:moveTo>
                <a:lnTo>
                  <a:pt x="0" y="67"/>
                </a:lnTo>
                <a:lnTo>
                  <a:pt x="187" y="67"/>
                </a:lnTo>
                <a:lnTo>
                  <a:pt x="210" y="0"/>
                </a:lnTo>
                <a:lnTo>
                  <a:pt x="23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7760" y="2473200"/>
            <a:ext cx="115920" cy="95400"/>
          </a:xfrm>
          <a:custGeom>
            <a:avLst/>
            <a:gdLst/>
            <a:ahLst/>
            <a:rect l="l" t="t" r="r" b="b"/>
            <a:pathLst>
              <a:path w="73" h="60">
                <a:moveTo>
                  <a:pt x="72" y="30"/>
                </a:moveTo>
                <a:lnTo>
                  <a:pt x="71" y="37"/>
                </a:lnTo>
                <a:lnTo>
                  <a:pt x="67" y="44"/>
                </a:lnTo>
                <a:lnTo>
                  <a:pt x="62" y="50"/>
                </a:lnTo>
                <a:lnTo>
                  <a:pt x="54" y="55"/>
                </a:lnTo>
                <a:lnTo>
                  <a:pt x="46" y="58"/>
                </a:lnTo>
                <a:lnTo>
                  <a:pt x="36" y="59"/>
                </a:lnTo>
                <a:lnTo>
                  <a:pt x="28" y="58"/>
                </a:lnTo>
                <a:lnTo>
                  <a:pt x="18" y="55"/>
                </a:lnTo>
                <a:lnTo>
                  <a:pt x="11" y="50"/>
                </a:lnTo>
                <a:lnTo>
                  <a:pt x="5" y="44"/>
                </a:lnTo>
                <a:lnTo>
                  <a:pt x="1" y="37"/>
                </a:lnTo>
                <a:lnTo>
                  <a:pt x="0" y="30"/>
                </a:lnTo>
                <a:lnTo>
                  <a:pt x="1" y="23"/>
                </a:lnTo>
                <a:lnTo>
                  <a:pt x="5" y="15"/>
                </a:lnTo>
                <a:lnTo>
                  <a:pt x="11" y="9"/>
                </a:lnTo>
                <a:lnTo>
                  <a:pt x="18" y="5"/>
                </a:lnTo>
                <a:lnTo>
                  <a:pt x="28" y="2"/>
                </a:lnTo>
                <a:lnTo>
                  <a:pt x="36" y="0"/>
                </a:lnTo>
                <a:lnTo>
                  <a:pt x="46" y="2"/>
                </a:lnTo>
                <a:lnTo>
                  <a:pt x="54" y="5"/>
                </a:lnTo>
                <a:lnTo>
                  <a:pt x="62" y="9"/>
                </a:lnTo>
                <a:lnTo>
                  <a:pt x="67" y="15"/>
                </a:lnTo>
                <a:lnTo>
                  <a:pt x="71" y="23"/>
                </a:lnTo>
                <a:lnTo>
                  <a:pt x="72" y="3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181080" y="2478240"/>
            <a:ext cx="95040" cy="33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019240" y="2490840"/>
            <a:ext cx="168480" cy="69840"/>
          </a:xfrm>
          <a:custGeom>
            <a:avLst/>
            <a:gdLst/>
            <a:ahLst/>
            <a:rect l="l" t="t" r="r" b="b"/>
            <a:pathLst>
              <a:path w="106" h="44">
                <a:moveTo>
                  <a:pt x="105" y="22"/>
                </a:moveTo>
                <a:lnTo>
                  <a:pt x="104" y="27"/>
                </a:lnTo>
                <a:lnTo>
                  <a:pt x="100" y="30"/>
                </a:lnTo>
                <a:lnTo>
                  <a:pt x="94" y="34"/>
                </a:lnTo>
                <a:lnTo>
                  <a:pt x="87" y="38"/>
                </a:lnTo>
                <a:lnTo>
                  <a:pt x="78" y="41"/>
                </a:lnTo>
                <a:lnTo>
                  <a:pt x="67" y="42"/>
                </a:lnTo>
                <a:lnTo>
                  <a:pt x="55" y="43"/>
                </a:lnTo>
                <a:lnTo>
                  <a:pt x="44" y="42"/>
                </a:lnTo>
                <a:lnTo>
                  <a:pt x="33" y="41"/>
                </a:lnTo>
                <a:lnTo>
                  <a:pt x="23" y="39"/>
                </a:lnTo>
                <a:lnTo>
                  <a:pt x="14" y="36"/>
                </a:lnTo>
                <a:lnTo>
                  <a:pt x="7" y="32"/>
                </a:lnTo>
                <a:lnTo>
                  <a:pt x="2" y="28"/>
                </a:lnTo>
                <a:lnTo>
                  <a:pt x="0" y="23"/>
                </a:lnTo>
                <a:lnTo>
                  <a:pt x="0" y="19"/>
                </a:lnTo>
                <a:lnTo>
                  <a:pt x="2" y="14"/>
                </a:lnTo>
                <a:lnTo>
                  <a:pt x="7" y="10"/>
                </a:lnTo>
                <a:lnTo>
                  <a:pt x="14" y="7"/>
                </a:lnTo>
                <a:lnTo>
                  <a:pt x="23" y="3"/>
                </a:lnTo>
                <a:lnTo>
                  <a:pt x="33" y="1"/>
                </a:lnTo>
                <a:lnTo>
                  <a:pt x="44" y="0"/>
                </a:lnTo>
                <a:lnTo>
                  <a:pt x="55" y="0"/>
                </a:lnTo>
                <a:lnTo>
                  <a:pt x="67" y="0"/>
                </a:lnTo>
                <a:lnTo>
                  <a:pt x="78" y="2"/>
                </a:lnTo>
                <a:lnTo>
                  <a:pt x="87" y="5"/>
                </a:lnTo>
                <a:lnTo>
                  <a:pt x="94" y="9"/>
                </a:lnTo>
                <a:lnTo>
                  <a:pt x="100" y="13"/>
                </a:lnTo>
                <a:lnTo>
                  <a:pt x="104" y="17"/>
                </a:lnTo>
                <a:lnTo>
                  <a:pt x="105" y="22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279520" y="2492280"/>
            <a:ext cx="293760" cy="82800"/>
          </a:xfrm>
          <a:custGeom>
            <a:avLst/>
            <a:gdLst/>
            <a:ahLst/>
            <a:rect l="l" t="t" r="r" b="b"/>
            <a:pathLst>
              <a:path w="185" h="52">
                <a:moveTo>
                  <a:pt x="0" y="0"/>
                </a:moveTo>
                <a:lnTo>
                  <a:pt x="0" y="51"/>
                </a:lnTo>
                <a:lnTo>
                  <a:pt x="88" y="51"/>
                </a:lnTo>
                <a:lnTo>
                  <a:pt x="108" y="36"/>
                </a:lnTo>
                <a:lnTo>
                  <a:pt x="184" y="24"/>
                </a:lnTo>
                <a:lnTo>
                  <a:pt x="184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2184480" y="2504880"/>
            <a:ext cx="71280" cy="21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66840" y="2532240"/>
            <a:ext cx="0" cy="3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00000" y="2536920"/>
            <a:ext cx="243000" cy="77760"/>
          </a:xfrm>
          <a:custGeom>
            <a:avLst/>
            <a:gdLst/>
            <a:ahLst/>
            <a:rect l="l" t="t" r="r" b="b"/>
            <a:pathLst>
              <a:path w="153" h="49">
                <a:moveTo>
                  <a:pt x="0" y="24"/>
                </a:moveTo>
                <a:lnTo>
                  <a:pt x="76" y="0"/>
                </a:lnTo>
                <a:lnTo>
                  <a:pt x="152" y="24"/>
                </a:lnTo>
                <a:lnTo>
                  <a:pt x="76" y="48"/>
                </a:lnTo>
                <a:lnTo>
                  <a:pt x="0" y="2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230480" y="2540160"/>
            <a:ext cx="242640" cy="75960"/>
          </a:xfrm>
          <a:custGeom>
            <a:avLst/>
            <a:gdLst/>
            <a:ahLst/>
            <a:rect l="l" t="t" r="r" b="b"/>
            <a:pathLst>
              <a:path w="153" h="48">
                <a:moveTo>
                  <a:pt x="0" y="0"/>
                </a:moveTo>
                <a:lnTo>
                  <a:pt x="152" y="0"/>
                </a:lnTo>
                <a:lnTo>
                  <a:pt x="152" y="47"/>
                </a:lnTo>
                <a:lnTo>
                  <a:pt x="0" y="47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796080" y="2454120"/>
            <a:ext cx="0" cy="61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65200" y="2567160"/>
            <a:ext cx="214200" cy="88560"/>
          </a:xfrm>
          <a:custGeom>
            <a:avLst/>
            <a:gdLst/>
            <a:ahLst/>
            <a:rect l="l" t="t" r="r" b="b"/>
            <a:pathLst>
              <a:path w="135" h="56">
                <a:moveTo>
                  <a:pt x="16" y="0"/>
                </a:moveTo>
                <a:lnTo>
                  <a:pt x="0" y="55"/>
                </a:lnTo>
                <a:lnTo>
                  <a:pt x="119" y="55"/>
                </a:lnTo>
                <a:lnTo>
                  <a:pt x="134" y="0"/>
                </a:lnTo>
                <a:lnTo>
                  <a:pt x="16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76120" y="2567160"/>
            <a:ext cx="189000" cy="88560"/>
          </a:xfrm>
          <a:custGeom>
            <a:avLst/>
            <a:gdLst/>
            <a:ahLst/>
            <a:rect l="l" t="t" r="r" b="b"/>
            <a:pathLst>
              <a:path w="119" h="56">
                <a:moveTo>
                  <a:pt x="0" y="28"/>
                </a:moveTo>
                <a:lnTo>
                  <a:pt x="59" y="0"/>
                </a:lnTo>
                <a:lnTo>
                  <a:pt x="118" y="28"/>
                </a:lnTo>
                <a:lnTo>
                  <a:pt x="59" y="55"/>
                </a:lnTo>
                <a:lnTo>
                  <a:pt x="0" y="28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143000" y="2577960"/>
            <a:ext cx="85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373480" y="2579760"/>
            <a:ext cx="0" cy="447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019160" y="2614680"/>
            <a:ext cx="0" cy="42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305400" y="2519280"/>
            <a:ext cx="928800" cy="387360"/>
          </a:xfrm>
          <a:custGeom>
            <a:avLst/>
            <a:gdLst/>
            <a:ahLst/>
            <a:rect l="l" t="t" r="r" b="b"/>
            <a:pathLst>
              <a:path w="585" h="244">
                <a:moveTo>
                  <a:pt x="0" y="0"/>
                </a:moveTo>
                <a:lnTo>
                  <a:pt x="584" y="0"/>
                </a:lnTo>
                <a:lnTo>
                  <a:pt x="584" y="243"/>
                </a:lnTo>
                <a:lnTo>
                  <a:pt x="0" y="24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19160" y="2629080"/>
            <a:ext cx="330120" cy="26640"/>
          </a:xfrm>
          <a:custGeom>
            <a:avLst/>
            <a:gdLst/>
            <a:ahLst/>
            <a:rect l="l" t="t" r="r" b="b"/>
            <a:pathLst>
              <a:path w="208" h="17">
                <a:moveTo>
                  <a:pt x="207" y="0"/>
                </a:moveTo>
                <a:lnTo>
                  <a:pt x="207" y="16"/>
                </a:lnTo>
                <a:lnTo>
                  <a:pt x="0" y="16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749760" y="2637000"/>
            <a:ext cx="336600" cy="110880"/>
          </a:xfrm>
          <a:custGeom>
            <a:avLst/>
            <a:gdLst/>
            <a:ahLst/>
            <a:rect l="l" t="t" r="r" b="b"/>
            <a:pathLst>
              <a:path w="212" h="70">
                <a:moveTo>
                  <a:pt x="23" y="0"/>
                </a:moveTo>
                <a:lnTo>
                  <a:pt x="0" y="69"/>
                </a:lnTo>
                <a:lnTo>
                  <a:pt x="187" y="69"/>
                </a:lnTo>
                <a:lnTo>
                  <a:pt x="211" y="0"/>
                </a:lnTo>
                <a:lnTo>
                  <a:pt x="23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95320" y="2658960"/>
            <a:ext cx="243000" cy="77760"/>
          </a:xfrm>
          <a:custGeom>
            <a:avLst/>
            <a:gdLst/>
            <a:ahLst/>
            <a:rect l="l" t="t" r="r" b="b"/>
            <a:pathLst>
              <a:path w="153" h="49">
                <a:moveTo>
                  <a:pt x="0" y="24"/>
                </a:moveTo>
                <a:lnTo>
                  <a:pt x="77" y="0"/>
                </a:lnTo>
                <a:lnTo>
                  <a:pt x="152" y="24"/>
                </a:lnTo>
                <a:lnTo>
                  <a:pt x="77" y="48"/>
                </a:lnTo>
                <a:lnTo>
                  <a:pt x="0" y="2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58840" y="2690640"/>
            <a:ext cx="209520" cy="90720"/>
          </a:xfrm>
          <a:custGeom>
            <a:avLst/>
            <a:gdLst/>
            <a:ahLst/>
            <a:rect l="l" t="t" r="r" b="b"/>
            <a:pathLst>
              <a:path w="132" h="57">
                <a:moveTo>
                  <a:pt x="14" y="0"/>
                </a:moveTo>
                <a:lnTo>
                  <a:pt x="0" y="56"/>
                </a:lnTo>
                <a:lnTo>
                  <a:pt x="117" y="56"/>
                </a:lnTo>
                <a:lnTo>
                  <a:pt x="131" y="0"/>
                </a:lnTo>
                <a:lnTo>
                  <a:pt x="14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661160" y="2695680"/>
            <a:ext cx="1440000" cy="625320"/>
          </a:xfrm>
          <a:custGeom>
            <a:avLst/>
            <a:gdLst/>
            <a:ahLst/>
            <a:rect l="l" t="t" r="r" b="b"/>
            <a:pathLst>
              <a:path w="907" h="394">
                <a:moveTo>
                  <a:pt x="0" y="0"/>
                </a:moveTo>
                <a:lnTo>
                  <a:pt x="0" y="393"/>
                </a:lnTo>
                <a:lnTo>
                  <a:pt x="432" y="393"/>
                </a:lnTo>
                <a:lnTo>
                  <a:pt x="534" y="274"/>
                </a:lnTo>
                <a:lnTo>
                  <a:pt x="906" y="193"/>
                </a:lnTo>
                <a:lnTo>
                  <a:pt x="90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249200" y="2700360"/>
            <a:ext cx="216000" cy="77760"/>
          </a:xfrm>
          <a:custGeom>
            <a:avLst/>
            <a:gdLst/>
            <a:ahLst/>
            <a:rect l="l" t="t" r="r" b="b"/>
            <a:pathLst>
              <a:path w="136" h="49">
                <a:moveTo>
                  <a:pt x="0" y="0"/>
                </a:moveTo>
                <a:lnTo>
                  <a:pt x="135" y="0"/>
                </a:lnTo>
                <a:lnTo>
                  <a:pt x="135" y="48"/>
                </a:lnTo>
                <a:lnTo>
                  <a:pt x="0" y="48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08040" y="2732040"/>
            <a:ext cx="127080" cy="57240"/>
          </a:xfrm>
          <a:custGeom>
            <a:avLst/>
            <a:gdLst/>
            <a:ahLst/>
            <a:rect l="l" t="t" r="r" b="b"/>
            <a:pathLst>
              <a:path w="80" h="36">
                <a:moveTo>
                  <a:pt x="0" y="0"/>
                </a:moveTo>
                <a:lnTo>
                  <a:pt x="79" y="0"/>
                </a:lnTo>
                <a:lnTo>
                  <a:pt x="79" y="35"/>
                </a:lnTo>
                <a:lnTo>
                  <a:pt x="0" y="35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71400" y="2786040"/>
            <a:ext cx="0" cy="27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244520" y="2811600"/>
            <a:ext cx="212760" cy="85680"/>
          </a:xfrm>
          <a:custGeom>
            <a:avLst/>
            <a:gdLst/>
            <a:ahLst/>
            <a:rect l="l" t="t" r="r" b="b"/>
            <a:pathLst>
              <a:path w="134" h="54">
                <a:moveTo>
                  <a:pt x="133" y="27"/>
                </a:moveTo>
                <a:lnTo>
                  <a:pt x="132" y="31"/>
                </a:lnTo>
                <a:lnTo>
                  <a:pt x="128" y="36"/>
                </a:lnTo>
                <a:lnTo>
                  <a:pt x="123" y="40"/>
                </a:lnTo>
                <a:lnTo>
                  <a:pt x="115" y="45"/>
                </a:lnTo>
                <a:lnTo>
                  <a:pt x="105" y="48"/>
                </a:lnTo>
                <a:lnTo>
                  <a:pt x="95" y="50"/>
                </a:lnTo>
                <a:lnTo>
                  <a:pt x="83" y="52"/>
                </a:lnTo>
                <a:lnTo>
                  <a:pt x="70" y="53"/>
                </a:lnTo>
                <a:lnTo>
                  <a:pt x="56" y="53"/>
                </a:lnTo>
                <a:lnTo>
                  <a:pt x="45" y="51"/>
                </a:lnTo>
                <a:lnTo>
                  <a:pt x="33" y="49"/>
                </a:lnTo>
                <a:lnTo>
                  <a:pt x="23" y="46"/>
                </a:lnTo>
                <a:lnTo>
                  <a:pt x="13" y="43"/>
                </a:lnTo>
                <a:lnTo>
                  <a:pt x="7" y="38"/>
                </a:lnTo>
                <a:lnTo>
                  <a:pt x="3" y="33"/>
                </a:lnTo>
                <a:lnTo>
                  <a:pt x="0" y="28"/>
                </a:lnTo>
                <a:lnTo>
                  <a:pt x="0" y="23"/>
                </a:lnTo>
                <a:lnTo>
                  <a:pt x="3" y="18"/>
                </a:lnTo>
                <a:lnTo>
                  <a:pt x="7" y="13"/>
                </a:lnTo>
                <a:lnTo>
                  <a:pt x="13" y="9"/>
                </a:lnTo>
                <a:lnTo>
                  <a:pt x="23" y="6"/>
                </a:lnTo>
                <a:lnTo>
                  <a:pt x="33" y="2"/>
                </a:lnTo>
                <a:lnTo>
                  <a:pt x="45" y="1"/>
                </a:lnTo>
                <a:lnTo>
                  <a:pt x="56" y="0"/>
                </a:lnTo>
                <a:lnTo>
                  <a:pt x="70" y="0"/>
                </a:lnTo>
                <a:lnTo>
                  <a:pt x="83" y="1"/>
                </a:lnTo>
                <a:lnTo>
                  <a:pt x="95" y="2"/>
                </a:lnTo>
                <a:lnTo>
                  <a:pt x="105" y="4"/>
                </a:lnTo>
                <a:lnTo>
                  <a:pt x="115" y="7"/>
                </a:lnTo>
                <a:lnTo>
                  <a:pt x="123" y="12"/>
                </a:lnTo>
                <a:lnTo>
                  <a:pt x="128" y="17"/>
                </a:lnTo>
                <a:lnTo>
                  <a:pt x="132" y="22"/>
                </a:lnTo>
                <a:lnTo>
                  <a:pt x="133" y="27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42800" y="2814480"/>
            <a:ext cx="130320" cy="65160"/>
          </a:xfrm>
          <a:custGeom>
            <a:avLst/>
            <a:gdLst/>
            <a:ahLst/>
            <a:rect l="l" t="t" r="r" b="b"/>
            <a:pathLst>
              <a:path w="82" h="41">
                <a:moveTo>
                  <a:pt x="81" y="20"/>
                </a:moveTo>
                <a:lnTo>
                  <a:pt x="80" y="25"/>
                </a:lnTo>
                <a:lnTo>
                  <a:pt x="76" y="30"/>
                </a:lnTo>
                <a:lnTo>
                  <a:pt x="70" y="34"/>
                </a:lnTo>
                <a:lnTo>
                  <a:pt x="63" y="36"/>
                </a:lnTo>
                <a:lnTo>
                  <a:pt x="55" y="39"/>
                </a:lnTo>
                <a:lnTo>
                  <a:pt x="45" y="40"/>
                </a:lnTo>
                <a:lnTo>
                  <a:pt x="36" y="40"/>
                </a:lnTo>
                <a:lnTo>
                  <a:pt x="26" y="39"/>
                </a:lnTo>
                <a:lnTo>
                  <a:pt x="16" y="36"/>
                </a:lnTo>
                <a:lnTo>
                  <a:pt x="9" y="34"/>
                </a:lnTo>
                <a:lnTo>
                  <a:pt x="5" y="30"/>
                </a:lnTo>
                <a:lnTo>
                  <a:pt x="1" y="25"/>
                </a:lnTo>
                <a:lnTo>
                  <a:pt x="0" y="20"/>
                </a:lnTo>
                <a:lnTo>
                  <a:pt x="1" y="15"/>
                </a:lnTo>
                <a:lnTo>
                  <a:pt x="5" y="10"/>
                </a:lnTo>
                <a:lnTo>
                  <a:pt x="9" y="6"/>
                </a:lnTo>
                <a:lnTo>
                  <a:pt x="16" y="4"/>
                </a:lnTo>
                <a:lnTo>
                  <a:pt x="26" y="1"/>
                </a:lnTo>
                <a:lnTo>
                  <a:pt x="36" y="0"/>
                </a:lnTo>
                <a:lnTo>
                  <a:pt x="45" y="0"/>
                </a:lnTo>
                <a:lnTo>
                  <a:pt x="55" y="1"/>
                </a:lnTo>
                <a:lnTo>
                  <a:pt x="63" y="4"/>
                </a:lnTo>
                <a:lnTo>
                  <a:pt x="70" y="6"/>
                </a:lnTo>
                <a:lnTo>
                  <a:pt x="76" y="10"/>
                </a:lnTo>
                <a:lnTo>
                  <a:pt x="80" y="15"/>
                </a:lnTo>
                <a:lnTo>
                  <a:pt x="81" y="2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828880" y="2814480"/>
            <a:ext cx="362160" cy="95400"/>
          </a:xfrm>
          <a:custGeom>
            <a:avLst/>
            <a:gdLst/>
            <a:ahLst/>
            <a:rect l="l" t="t" r="r" b="b"/>
            <a:pathLst>
              <a:path w="228" h="60">
                <a:moveTo>
                  <a:pt x="0" y="0"/>
                </a:moveTo>
                <a:lnTo>
                  <a:pt x="0" y="59"/>
                </a:lnTo>
                <a:lnTo>
                  <a:pt x="109" y="59"/>
                </a:lnTo>
                <a:lnTo>
                  <a:pt x="134" y="41"/>
                </a:lnTo>
                <a:lnTo>
                  <a:pt x="227" y="30"/>
                </a:lnTo>
                <a:lnTo>
                  <a:pt x="227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566720" y="2817720"/>
            <a:ext cx="385920" cy="100080"/>
          </a:xfrm>
          <a:custGeom>
            <a:avLst/>
            <a:gdLst/>
            <a:ahLst/>
            <a:rect l="l" t="t" r="r" b="b"/>
            <a:pathLst>
              <a:path w="243" h="63">
                <a:moveTo>
                  <a:pt x="0" y="0"/>
                </a:moveTo>
                <a:lnTo>
                  <a:pt x="0" y="62"/>
                </a:lnTo>
                <a:lnTo>
                  <a:pt x="115" y="62"/>
                </a:lnTo>
                <a:lnTo>
                  <a:pt x="141" y="44"/>
                </a:lnTo>
                <a:lnTo>
                  <a:pt x="242" y="31"/>
                </a:lnTo>
                <a:lnTo>
                  <a:pt x="242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20640" y="2836800"/>
            <a:ext cx="222480" cy="74520"/>
          </a:xfrm>
          <a:custGeom>
            <a:avLst/>
            <a:gdLst/>
            <a:ahLst/>
            <a:rect l="l" t="t" r="r" b="b"/>
            <a:pathLst>
              <a:path w="140" h="47">
                <a:moveTo>
                  <a:pt x="0" y="0"/>
                </a:moveTo>
                <a:lnTo>
                  <a:pt x="0" y="46"/>
                </a:lnTo>
                <a:lnTo>
                  <a:pt x="67" y="46"/>
                </a:lnTo>
                <a:lnTo>
                  <a:pt x="83" y="32"/>
                </a:lnTo>
                <a:lnTo>
                  <a:pt x="139" y="22"/>
                </a:lnTo>
                <a:lnTo>
                  <a:pt x="13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95320" y="2840040"/>
            <a:ext cx="223920" cy="76320"/>
          </a:xfrm>
          <a:custGeom>
            <a:avLst/>
            <a:gdLst/>
            <a:ahLst/>
            <a:rect l="l" t="t" r="r" b="b"/>
            <a:pathLst>
              <a:path w="141" h="48">
                <a:moveTo>
                  <a:pt x="0" y="0"/>
                </a:moveTo>
                <a:lnTo>
                  <a:pt x="0" y="47"/>
                </a:lnTo>
                <a:lnTo>
                  <a:pt x="66" y="47"/>
                </a:lnTo>
                <a:lnTo>
                  <a:pt x="83" y="33"/>
                </a:lnTo>
                <a:lnTo>
                  <a:pt x="140" y="24"/>
                </a:lnTo>
                <a:lnTo>
                  <a:pt x="140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455840" y="2849400"/>
            <a:ext cx="88920" cy="17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166840" y="3046320"/>
            <a:ext cx="341280" cy="127080"/>
          </a:xfrm>
          <a:custGeom>
            <a:avLst/>
            <a:gdLst/>
            <a:ahLst/>
            <a:rect l="l" t="t" r="r" b="b"/>
            <a:pathLst>
              <a:path w="215" h="80">
                <a:moveTo>
                  <a:pt x="0" y="38"/>
                </a:moveTo>
                <a:lnTo>
                  <a:pt x="108" y="0"/>
                </a:lnTo>
                <a:lnTo>
                  <a:pt x="214" y="38"/>
                </a:lnTo>
                <a:lnTo>
                  <a:pt x="108" y="79"/>
                </a:lnTo>
                <a:lnTo>
                  <a:pt x="0" y="38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303960" y="3059280"/>
            <a:ext cx="928800" cy="331560"/>
          </a:xfrm>
          <a:custGeom>
            <a:avLst/>
            <a:gdLst/>
            <a:ahLst/>
            <a:rect l="l" t="t" r="r" b="b"/>
            <a:pathLst>
              <a:path w="585" h="209">
                <a:moveTo>
                  <a:pt x="0" y="0"/>
                </a:moveTo>
                <a:lnTo>
                  <a:pt x="584" y="0"/>
                </a:lnTo>
                <a:lnTo>
                  <a:pt x="584" y="208"/>
                </a:lnTo>
                <a:lnTo>
                  <a:pt x="0" y="208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704960" y="3200400"/>
            <a:ext cx="357120" cy="131760"/>
          </a:xfrm>
          <a:custGeom>
            <a:avLst/>
            <a:gdLst/>
            <a:ahLst/>
            <a:rect l="l" t="t" r="r" b="b"/>
            <a:pathLst>
              <a:path w="225" h="83">
                <a:moveTo>
                  <a:pt x="0" y="0"/>
                </a:moveTo>
                <a:lnTo>
                  <a:pt x="224" y="0"/>
                </a:lnTo>
                <a:lnTo>
                  <a:pt x="224" y="82"/>
                </a:lnTo>
                <a:lnTo>
                  <a:pt x="0" y="82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166840" y="3201840"/>
            <a:ext cx="341280" cy="125640"/>
          </a:xfrm>
          <a:custGeom>
            <a:avLst/>
            <a:gdLst/>
            <a:ahLst/>
            <a:rect l="l" t="t" r="r" b="b"/>
            <a:pathLst>
              <a:path w="215" h="79">
                <a:moveTo>
                  <a:pt x="0" y="39"/>
                </a:moveTo>
                <a:lnTo>
                  <a:pt x="108" y="0"/>
                </a:lnTo>
                <a:lnTo>
                  <a:pt x="214" y="39"/>
                </a:lnTo>
                <a:lnTo>
                  <a:pt x="108" y="78"/>
                </a:lnTo>
                <a:lnTo>
                  <a:pt x="0" y="39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227720" y="3316320"/>
            <a:ext cx="1076400" cy="41400"/>
          </a:xfrm>
          <a:custGeom>
            <a:avLst/>
            <a:gdLst/>
            <a:ahLst/>
            <a:rect l="l" t="t" r="r" b="b"/>
            <a:pathLst>
              <a:path w="678" h="26">
                <a:moveTo>
                  <a:pt x="677" y="0"/>
                </a:moveTo>
                <a:lnTo>
                  <a:pt x="677" y="25"/>
                </a:lnTo>
                <a:lnTo>
                  <a:pt x="0" y="25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654280" y="3355920"/>
            <a:ext cx="289080" cy="114480"/>
          </a:xfrm>
          <a:custGeom>
            <a:avLst/>
            <a:gdLst/>
            <a:ahLst/>
            <a:rect l="l" t="t" r="r" b="b"/>
            <a:pathLst>
              <a:path w="182" h="72">
                <a:moveTo>
                  <a:pt x="0" y="0"/>
                </a:moveTo>
                <a:lnTo>
                  <a:pt x="181" y="0"/>
                </a:lnTo>
                <a:lnTo>
                  <a:pt x="181" y="71"/>
                </a:lnTo>
                <a:lnTo>
                  <a:pt x="0" y="7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166840" y="3355920"/>
            <a:ext cx="343080" cy="123840"/>
          </a:xfrm>
          <a:custGeom>
            <a:avLst/>
            <a:gdLst/>
            <a:ahLst/>
            <a:rect l="l" t="t" r="r" b="b"/>
            <a:pathLst>
              <a:path w="216" h="78">
                <a:moveTo>
                  <a:pt x="0" y="38"/>
                </a:moveTo>
                <a:lnTo>
                  <a:pt x="108" y="0"/>
                </a:lnTo>
                <a:lnTo>
                  <a:pt x="215" y="38"/>
                </a:lnTo>
                <a:lnTo>
                  <a:pt x="108" y="77"/>
                </a:lnTo>
                <a:lnTo>
                  <a:pt x="0" y="38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097080" y="3425760"/>
            <a:ext cx="289080" cy="50760"/>
          </a:xfrm>
          <a:custGeom>
            <a:avLst/>
            <a:gdLst/>
            <a:ahLst/>
            <a:rect l="l" t="t" r="r" b="b"/>
            <a:pathLst>
              <a:path w="182" h="32">
                <a:moveTo>
                  <a:pt x="0" y="0"/>
                </a:moveTo>
                <a:lnTo>
                  <a:pt x="181" y="0"/>
                </a:lnTo>
                <a:lnTo>
                  <a:pt x="181" y="31"/>
                </a:lnTo>
                <a:lnTo>
                  <a:pt x="0" y="3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363760" y="3463920"/>
            <a:ext cx="0" cy="112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809800" y="3471840"/>
            <a:ext cx="0" cy="39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303960" y="3503520"/>
            <a:ext cx="928800" cy="412920"/>
          </a:xfrm>
          <a:custGeom>
            <a:avLst/>
            <a:gdLst/>
            <a:ahLst/>
            <a:rect l="l" t="t" r="r" b="b"/>
            <a:pathLst>
              <a:path w="585" h="260">
                <a:moveTo>
                  <a:pt x="0" y="0"/>
                </a:moveTo>
                <a:lnTo>
                  <a:pt x="584" y="0"/>
                </a:lnTo>
                <a:lnTo>
                  <a:pt x="584" y="259"/>
                </a:lnTo>
                <a:lnTo>
                  <a:pt x="0" y="259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643120" y="3511440"/>
            <a:ext cx="328680" cy="112680"/>
          </a:xfrm>
          <a:custGeom>
            <a:avLst/>
            <a:gdLst/>
            <a:ahLst/>
            <a:rect l="l" t="t" r="r" b="b"/>
            <a:pathLst>
              <a:path w="207" h="71">
                <a:moveTo>
                  <a:pt x="23" y="0"/>
                </a:moveTo>
                <a:lnTo>
                  <a:pt x="0" y="70"/>
                </a:lnTo>
                <a:lnTo>
                  <a:pt x="183" y="70"/>
                </a:lnTo>
                <a:lnTo>
                  <a:pt x="206" y="0"/>
                </a:lnTo>
                <a:lnTo>
                  <a:pt x="23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27520" y="3549600"/>
            <a:ext cx="525240" cy="142920"/>
          </a:xfrm>
          <a:custGeom>
            <a:avLst/>
            <a:gdLst/>
            <a:ahLst/>
            <a:rect l="l" t="t" r="r" b="b"/>
            <a:pathLst>
              <a:path w="331" h="90">
                <a:moveTo>
                  <a:pt x="0" y="0"/>
                </a:moveTo>
                <a:lnTo>
                  <a:pt x="0" y="89"/>
                </a:lnTo>
                <a:lnTo>
                  <a:pt x="158" y="89"/>
                </a:lnTo>
                <a:lnTo>
                  <a:pt x="195" y="63"/>
                </a:lnTo>
                <a:lnTo>
                  <a:pt x="330" y="45"/>
                </a:lnTo>
                <a:lnTo>
                  <a:pt x="330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117960" y="3549600"/>
            <a:ext cx="519120" cy="142920"/>
          </a:xfrm>
          <a:custGeom>
            <a:avLst/>
            <a:gdLst/>
            <a:ahLst/>
            <a:rect l="l" t="t" r="r" b="b"/>
            <a:pathLst>
              <a:path w="327" h="90">
                <a:moveTo>
                  <a:pt x="0" y="0"/>
                </a:moveTo>
                <a:lnTo>
                  <a:pt x="0" y="89"/>
                </a:lnTo>
                <a:lnTo>
                  <a:pt x="155" y="89"/>
                </a:lnTo>
                <a:lnTo>
                  <a:pt x="192" y="63"/>
                </a:lnTo>
                <a:lnTo>
                  <a:pt x="326" y="45"/>
                </a:lnTo>
                <a:lnTo>
                  <a:pt x="32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19320" y="3724200"/>
            <a:ext cx="249480" cy="47880"/>
          </a:xfrm>
          <a:custGeom>
            <a:avLst/>
            <a:gdLst/>
            <a:ahLst/>
            <a:rect l="l" t="t" r="r" b="b"/>
            <a:pathLst>
              <a:path w="157" h="30">
                <a:moveTo>
                  <a:pt x="156" y="0"/>
                </a:moveTo>
                <a:lnTo>
                  <a:pt x="156" y="13"/>
                </a:lnTo>
                <a:lnTo>
                  <a:pt x="0" y="13"/>
                </a:lnTo>
                <a:lnTo>
                  <a:pt x="0" y="29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081320" y="3732120"/>
            <a:ext cx="370080" cy="92160"/>
          </a:xfrm>
          <a:custGeom>
            <a:avLst/>
            <a:gdLst/>
            <a:ahLst/>
            <a:rect l="l" t="t" r="r" b="b"/>
            <a:pathLst>
              <a:path w="233" h="58">
                <a:moveTo>
                  <a:pt x="0" y="0"/>
                </a:moveTo>
                <a:lnTo>
                  <a:pt x="0" y="57"/>
                </a:lnTo>
                <a:lnTo>
                  <a:pt x="110" y="57"/>
                </a:lnTo>
                <a:lnTo>
                  <a:pt x="136" y="40"/>
                </a:lnTo>
                <a:lnTo>
                  <a:pt x="232" y="28"/>
                </a:lnTo>
                <a:lnTo>
                  <a:pt x="232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63560" y="3754440"/>
            <a:ext cx="322200" cy="96840"/>
          </a:xfrm>
          <a:custGeom>
            <a:avLst/>
            <a:gdLst/>
            <a:ahLst/>
            <a:rect l="l" t="t" r="r" b="b"/>
            <a:pathLst>
              <a:path w="203" h="61">
                <a:moveTo>
                  <a:pt x="0" y="30"/>
                </a:moveTo>
                <a:lnTo>
                  <a:pt x="101" y="0"/>
                </a:lnTo>
                <a:lnTo>
                  <a:pt x="202" y="30"/>
                </a:lnTo>
                <a:lnTo>
                  <a:pt x="101" y="60"/>
                </a:lnTo>
                <a:lnTo>
                  <a:pt x="0" y="3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347840" y="3759120"/>
            <a:ext cx="325440" cy="96840"/>
          </a:xfrm>
          <a:custGeom>
            <a:avLst/>
            <a:gdLst/>
            <a:ahLst/>
            <a:rect l="l" t="t" r="r" b="b"/>
            <a:pathLst>
              <a:path w="205" h="61">
                <a:moveTo>
                  <a:pt x="0" y="30"/>
                </a:moveTo>
                <a:lnTo>
                  <a:pt x="103" y="0"/>
                </a:lnTo>
                <a:lnTo>
                  <a:pt x="204" y="30"/>
                </a:lnTo>
                <a:lnTo>
                  <a:pt x="103" y="60"/>
                </a:lnTo>
                <a:lnTo>
                  <a:pt x="0" y="3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335400" y="3768840"/>
            <a:ext cx="253800" cy="58680"/>
          </a:xfrm>
          <a:custGeom>
            <a:avLst/>
            <a:gdLst/>
            <a:ahLst/>
            <a:rect l="l" t="t" r="r" b="b"/>
            <a:pathLst>
              <a:path w="160" h="37">
                <a:moveTo>
                  <a:pt x="0" y="0"/>
                </a:moveTo>
                <a:lnTo>
                  <a:pt x="159" y="0"/>
                </a:lnTo>
                <a:lnTo>
                  <a:pt x="159" y="36"/>
                </a:lnTo>
                <a:lnTo>
                  <a:pt x="0" y="36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857680" y="3770280"/>
            <a:ext cx="253800" cy="85680"/>
          </a:xfrm>
          <a:custGeom>
            <a:avLst/>
            <a:gdLst/>
            <a:ahLst/>
            <a:rect l="l" t="t" r="r" b="b"/>
            <a:pathLst>
              <a:path w="160" h="54">
                <a:moveTo>
                  <a:pt x="0" y="0"/>
                </a:moveTo>
                <a:lnTo>
                  <a:pt x="159" y="0"/>
                </a:lnTo>
                <a:lnTo>
                  <a:pt x="139" y="53"/>
                </a:lnTo>
                <a:lnTo>
                  <a:pt x="19" y="5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746360" y="3852720"/>
            <a:ext cx="315720" cy="96840"/>
          </a:xfrm>
          <a:custGeom>
            <a:avLst/>
            <a:gdLst/>
            <a:ahLst/>
            <a:rect l="l" t="t" r="r" b="b"/>
            <a:pathLst>
              <a:path w="199" h="61">
                <a:moveTo>
                  <a:pt x="0" y="0"/>
                </a:moveTo>
                <a:lnTo>
                  <a:pt x="198" y="0"/>
                </a:lnTo>
                <a:lnTo>
                  <a:pt x="198" y="60"/>
                </a:lnTo>
                <a:lnTo>
                  <a:pt x="0" y="6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476520" y="3854520"/>
            <a:ext cx="287280" cy="82440"/>
          </a:xfrm>
          <a:custGeom>
            <a:avLst/>
            <a:gdLst/>
            <a:ahLst/>
            <a:rect l="l" t="t" r="r" b="b"/>
            <a:pathLst>
              <a:path w="181" h="52">
                <a:moveTo>
                  <a:pt x="20" y="0"/>
                </a:moveTo>
                <a:lnTo>
                  <a:pt x="0" y="51"/>
                </a:lnTo>
                <a:lnTo>
                  <a:pt x="160" y="51"/>
                </a:lnTo>
                <a:lnTo>
                  <a:pt x="180" y="0"/>
                </a:lnTo>
                <a:lnTo>
                  <a:pt x="2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141720" y="3857760"/>
            <a:ext cx="253800" cy="87120"/>
          </a:xfrm>
          <a:custGeom>
            <a:avLst/>
            <a:gdLst/>
            <a:ahLst/>
            <a:rect l="l" t="t" r="r" b="b"/>
            <a:pathLst>
              <a:path w="160" h="55">
                <a:moveTo>
                  <a:pt x="0" y="27"/>
                </a:moveTo>
                <a:lnTo>
                  <a:pt x="80" y="0"/>
                </a:lnTo>
                <a:lnTo>
                  <a:pt x="159" y="27"/>
                </a:lnTo>
                <a:lnTo>
                  <a:pt x="80" y="54"/>
                </a:lnTo>
                <a:lnTo>
                  <a:pt x="0" y="27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311880" y="3973680"/>
            <a:ext cx="961920" cy="352080"/>
          </a:xfrm>
          <a:custGeom>
            <a:avLst/>
            <a:gdLst/>
            <a:ahLst/>
            <a:rect l="l" t="t" r="r" b="b"/>
            <a:pathLst>
              <a:path w="606" h="222">
                <a:moveTo>
                  <a:pt x="0" y="111"/>
                </a:moveTo>
                <a:lnTo>
                  <a:pt x="304" y="0"/>
                </a:lnTo>
                <a:lnTo>
                  <a:pt x="605" y="111"/>
                </a:lnTo>
                <a:lnTo>
                  <a:pt x="304" y="221"/>
                </a:lnTo>
                <a:lnTo>
                  <a:pt x="0" y="111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201680" y="3911760"/>
            <a:ext cx="0" cy="107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781520" y="3733920"/>
            <a:ext cx="1233360" cy="525240"/>
          </a:xfrm>
          <a:custGeom>
            <a:avLst/>
            <a:gdLst/>
            <a:ahLst/>
            <a:rect l="l" t="t" r="r" b="b"/>
            <a:pathLst>
              <a:path w="777" h="331">
                <a:moveTo>
                  <a:pt x="0" y="0"/>
                </a:moveTo>
                <a:lnTo>
                  <a:pt x="776" y="0"/>
                </a:lnTo>
                <a:lnTo>
                  <a:pt x="776" y="330"/>
                </a:lnTo>
                <a:lnTo>
                  <a:pt x="0" y="33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544840" y="3927600"/>
            <a:ext cx="255600" cy="85680"/>
          </a:xfrm>
          <a:custGeom>
            <a:avLst/>
            <a:gdLst/>
            <a:ahLst/>
            <a:rect l="l" t="t" r="r" b="b"/>
            <a:pathLst>
              <a:path w="161" h="54">
                <a:moveTo>
                  <a:pt x="0" y="27"/>
                </a:moveTo>
                <a:lnTo>
                  <a:pt x="80" y="0"/>
                </a:lnTo>
                <a:lnTo>
                  <a:pt x="160" y="27"/>
                </a:lnTo>
                <a:lnTo>
                  <a:pt x="80" y="53"/>
                </a:lnTo>
                <a:lnTo>
                  <a:pt x="0" y="27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852640" y="3927600"/>
            <a:ext cx="255600" cy="85680"/>
          </a:xfrm>
          <a:custGeom>
            <a:avLst/>
            <a:gdLst/>
            <a:ahLst/>
            <a:rect l="l" t="t" r="r" b="b"/>
            <a:pathLst>
              <a:path w="161" h="54">
                <a:moveTo>
                  <a:pt x="0" y="27"/>
                </a:moveTo>
                <a:lnTo>
                  <a:pt x="80" y="0"/>
                </a:lnTo>
                <a:lnTo>
                  <a:pt x="160" y="27"/>
                </a:lnTo>
                <a:lnTo>
                  <a:pt x="80" y="53"/>
                </a:lnTo>
                <a:lnTo>
                  <a:pt x="0" y="27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267000" y="3944880"/>
            <a:ext cx="0" cy="30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476520" y="3971880"/>
            <a:ext cx="289080" cy="81000"/>
          </a:xfrm>
          <a:custGeom>
            <a:avLst/>
            <a:gdLst/>
            <a:ahLst/>
            <a:rect l="l" t="t" r="r" b="b"/>
            <a:pathLst>
              <a:path w="182" h="51">
                <a:moveTo>
                  <a:pt x="20" y="0"/>
                </a:moveTo>
                <a:lnTo>
                  <a:pt x="0" y="50"/>
                </a:lnTo>
                <a:lnTo>
                  <a:pt x="160" y="50"/>
                </a:lnTo>
                <a:lnTo>
                  <a:pt x="181" y="0"/>
                </a:lnTo>
                <a:lnTo>
                  <a:pt x="2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141720" y="3975120"/>
            <a:ext cx="253800" cy="84240"/>
          </a:xfrm>
          <a:custGeom>
            <a:avLst/>
            <a:gdLst/>
            <a:ahLst/>
            <a:rect l="l" t="t" r="r" b="b"/>
            <a:pathLst>
              <a:path w="160" h="53">
                <a:moveTo>
                  <a:pt x="0" y="26"/>
                </a:moveTo>
                <a:lnTo>
                  <a:pt x="80" y="0"/>
                </a:lnTo>
                <a:lnTo>
                  <a:pt x="159" y="26"/>
                </a:lnTo>
                <a:lnTo>
                  <a:pt x="80" y="52"/>
                </a:lnTo>
                <a:lnTo>
                  <a:pt x="0" y="26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019160" y="4019400"/>
            <a:ext cx="320760" cy="96840"/>
          </a:xfrm>
          <a:custGeom>
            <a:avLst/>
            <a:gdLst/>
            <a:ahLst/>
            <a:rect l="l" t="t" r="r" b="b"/>
            <a:pathLst>
              <a:path w="202" h="61">
                <a:moveTo>
                  <a:pt x="0" y="0"/>
                </a:moveTo>
                <a:lnTo>
                  <a:pt x="201" y="0"/>
                </a:lnTo>
                <a:lnTo>
                  <a:pt x="176" y="60"/>
                </a:lnTo>
                <a:lnTo>
                  <a:pt x="25" y="6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955880" y="4019400"/>
            <a:ext cx="363600" cy="96840"/>
          </a:xfrm>
          <a:custGeom>
            <a:avLst/>
            <a:gdLst/>
            <a:ahLst/>
            <a:rect l="l" t="t" r="r" b="b"/>
            <a:pathLst>
              <a:path w="229" h="61">
                <a:moveTo>
                  <a:pt x="26" y="0"/>
                </a:moveTo>
                <a:lnTo>
                  <a:pt x="0" y="60"/>
                </a:lnTo>
                <a:lnTo>
                  <a:pt x="202" y="60"/>
                </a:lnTo>
                <a:lnTo>
                  <a:pt x="228" y="0"/>
                </a:lnTo>
                <a:lnTo>
                  <a:pt x="26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487520" y="4024440"/>
            <a:ext cx="361800" cy="98280"/>
          </a:xfrm>
          <a:custGeom>
            <a:avLst/>
            <a:gdLst/>
            <a:ahLst/>
            <a:rect l="l" t="t" r="r" b="b"/>
            <a:pathLst>
              <a:path w="228" h="62">
                <a:moveTo>
                  <a:pt x="25" y="0"/>
                </a:moveTo>
                <a:lnTo>
                  <a:pt x="0" y="61"/>
                </a:lnTo>
                <a:lnTo>
                  <a:pt x="203" y="61"/>
                </a:lnTo>
                <a:lnTo>
                  <a:pt x="227" y="0"/>
                </a:lnTo>
                <a:lnTo>
                  <a:pt x="25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276720" y="4057560"/>
            <a:ext cx="0" cy="209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521160" y="4160880"/>
            <a:ext cx="299880" cy="112680"/>
          </a:xfrm>
          <a:custGeom>
            <a:avLst/>
            <a:gdLst/>
            <a:ahLst/>
            <a:rect l="l" t="t" r="r" b="b"/>
            <a:pathLst>
              <a:path w="189" h="71">
                <a:moveTo>
                  <a:pt x="21" y="0"/>
                </a:moveTo>
                <a:lnTo>
                  <a:pt x="0" y="70"/>
                </a:lnTo>
                <a:lnTo>
                  <a:pt x="167" y="70"/>
                </a:lnTo>
                <a:lnTo>
                  <a:pt x="188" y="0"/>
                </a:lnTo>
                <a:lnTo>
                  <a:pt x="2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506600" y="4219560"/>
            <a:ext cx="366480" cy="95400"/>
          </a:xfrm>
          <a:custGeom>
            <a:avLst/>
            <a:gdLst/>
            <a:ahLst/>
            <a:rect l="l" t="t" r="r" b="b"/>
            <a:pathLst>
              <a:path w="231" h="60">
                <a:moveTo>
                  <a:pt x="27" y="0"/>
                </a:moveTo>
                <a:lnTo>
                  <a:pt x="0" y="59"/>
                </a:lnTo>
                <a:lnTo>
                  <a:pt x="203" y="59"/>
                </a:lnTo>
                <a:lnTo>
                  <a:pt x="230" y="0"/>
                </a:lnTo>
                <a:lnTo>
                  <a:pt x="2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998720" y="4227480"/>
            <a:ext cx="323640" cy="95400"/>
          </a:xfrm>
          <a:custGeom>
            <a:avLst/>
            <a:gdLst/>
            <a:ahLst/>
            <a:rect l="l" t="t" r="r" b="b"/>
            <a:pathLst>
              <a:path w="204" h="60">
                <a:moveTo>
                  <a:pt x="0" y="30"/>
                </a:moveTo>
                <a:lnTo>
                  <a:pt x="101" y="0"/>
                </a:lnTo>
                <a:lnTo>
                  <a:pt x="203" y="30"/>
                </a:lnTo>
                <a:lnTo>
                  <a:pt x="101" y="59"/>
                </a:lnTo>
                <a:lnTo>
                  <a:pt x="0" y="3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165480" y="4268880"/>
            <a:ext cx="297000" cy="109440"/>
          </a:xfrm>
          <a:custGeom>
            <a:avLst/>
            <a:gdLst/>
            <a:ahLst/>
            <a:rect l="l" t="t" r="r" b="b"/>
            <a:pathLst>
              <a:path w="187" h="69">
                <a:moveTo>
                  <a:pt x="20" y="0"/>
                </a:moveTo>
                <a:lnTo>
                  <a:pt x="0" y="68"/>
                </a:lnTo>
                <a:lnTo>
                  <a:pt x="166" y="68"/>
                </a:lnTo>
                <a:lnTo>
                  <a:pt x="186" y="0"/>
                </a:lnTo>
                <a:lnTo>
                  <a:pt x="2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805440" y="4335480"/>
            <a:ext cx="0" cy="61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541840" y="4268880"/>
            <a:ext cx="763560" cy="244440"/>
          </a:xfrm>
          <a:custGeom>
            <a:avLst/>
            <a:gdLst/>
            <a:ahLst/>
            <a:rect l="l" t="t" r="r" b="b"/>
            <a:pathLst>
              <a:path w="481" h="154">
                <a:moveTo>
                  <a:pt x="0" y="0"/>
                </a:moveTo>
                <a:lnTo>
                  <a:pt x="0" y="153"/>
                </a:lnTo>
                <a:lnTo>
                  <a:pt x="480" y="153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305400" y="4400640"/>
            <a:ext cx="927360" cy="260280"/>
          </a:xfrm>
          <a:custGeom>
            <a:avLst/>
            <a:gdLst/>
            <a:ahLst/>
            <a:rect l="l" t="t" r="r" b="b"/>
            <a:pathLst>
              <a:path w="584" h="164">
                <a:moveTo>
                  <a:pt x="0" y="0"/>
                </a:moveTo>
                <a:lnTo>
                  <a:pt x="583" y="0"/>
                </a:lnTo>
                <a:lnTo>
                  <a:pt x="583" y="163"/>
                </a:lnTo>
                <a:lnTo>
                  <a:pt x="0" y="16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614680" y="4356000"/>
            <a:ext cx="264960" cy="104760"/>
          </a:xfrm>
          <a:custGeom>
            <a:avLst/>
            <a:gdLst/>
            <a:ahLst/>
            <a:rect l="l" t="t" r="r" b="b"/>
            <a:pathLst>
              <a:path w="167" h="66">
                <a:moveTo>
                  <a:pt x="0" y="0"/>
                </a:moveTo>
                <a:lnTo>
                  <a:pt x="166" y="0"/>
                </a:lnTo>
                <a:lnTo>
                  <a:pt x="166" y="65"/>
                </a:lnTo>
                <a:lnTo>
                  <a:pt x="0" y="65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776680" y="4467240"/>
            <a:ext cx="0" cy="47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616120" y="4510080"/>
            <a:ext cx="268200" cy="109440"/>
          </a:xfrm>
          <a:custGeom>
            <a:avLst/>
            <a:gdLst/>
            <a:ahLst/>
            <a:rect l="l" t="t" r="r" b="b"/>
            <a:pathLst>
              <a:path w="169" h="69">
                <a:moveTo>
                  <a:pt x="0" y="0"/>
                </a:moveTo>
                <a:lnTo>
                  <a:pt x="168" y="0"/>
                </a:lnTo>
                <a:lnTo>
                  <a:pt x="147" y="68"/>
                </a:lnTo>
                <a:lnTo>
                  <a:pt x="22" y="68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762280" y="4622760"/>
            <a:ext cx="0" cy="108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796080" y="4664160"/>
            <a:ext cx="0" cy="128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944800" y="4732200"/>
            <a:ext cx="301680" cy="111240"/>
          </a:xfrm>
          <a:custGeom>
            <a:avLst/>
            <a:gdLst/>
            <a:ahLst/>
            <a:rect l="l" t="t" r="r" b="b"/>
            <a:pathLst>
              <a:path w="190" h="70">
                <a:moveTo>
                  <a:pt x="22" y="0"/>
                </a:moveTo>
                <a:lnTo>
                  <a:pt x="0" y="69"/>
                </a:lnTo>
                <a:lnTo>
                  <a:pt x="167" y="69"/>
                </a:lnTo>
                <a:lnTo>
                  <a:pt x="189" y="0"/>
                </a:lnTo>
                <a:lnTo>
                  <a:pt x="22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624040" y="4732200"/>
            <a:ext cx="266760" cy="111240"/>
          </a:xfrm>
          <a:custGeom>
            <a:avLst/>
            <a:gdLst/>
            <a:ahLst/>
            <a:rect l="l" t="t" r="r" b="b"/>
            <a:pathLst>
              <a:path w="168" h="70">
                <a:moveTo>
                  <a:pt x="0" y="35"/>
                </a:moveTo>
                <a:lnTo>
                  <a:pt x="85" y="0"/>
                </a:lnTo>
                <a:lnTo>
                  <a:pt x="167" y="35"/>
                </a:lnTo>
                <a:lnTo>
                  <a:pt x="85" y="69"/>
                </a:lnTo>
                <a:lnTo>
                  <a:pt x="0" y="3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322800" y="4732200"/>
            <a:ext cx="295200" cy="111240"/>
          </a:xfrm>
          <a:custGeom>
            <a:avLst/>
            <a:gdLst/>
            <a:ahLst/>
            <a:rect l="l" t="t" r="r" b="b"/>
            <a:pathLst>
              <a:path w="186" h="70">
                <a:moveTo>
                  <a:pt x="21" y="0"/>
                </a:moveTo>
                <a:lnTo>
                  <a:pt x="0" y="69"/>
                </a:lnTo>
                <a:lnTo>
                  <a:pt x="165" y="69"/>
                </a:lnTo>
                <a:lnTo>
                  <a:pt x="185" y="0"/>
                </a:lnTo>
                <a:lnTo>
                  <a:pt x="2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665520" y="4732200"/>
            <a:ext cx="270000" cy="111240"/>
          </a:xfrm>
          <a:custGeom>
            <a:avLst/>
            <a:gdLst/>
            <a:ahLst/>
            <a:rect l="l" t="t" r="r" b="b"/>
            <a:pathLst>
              <a:path w="170" h="70">
                <a:moveTo>
                  <a:pt x="0" y="35"/>
                </a:moveTo>
                <a:lnTo>
                  <a:pt x="85" y="0"/>
                </a:lnTo>
                <a:lnTo>
                  <a:pt x="169" y="35"/>
                </a:lnTo>
                <a:lnTo>
                  <a:pt x="85" y="69"/>
                </a:lnTo>
                <a:lnTo>
                  <a:pt x="0" y="3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962520" y="4741920"/>
            <a:ext cx="303120" cy="109440"/>
          </a:xfrm>
          <a:custGeom>
            <a:avLst/>
            <a:gdLst/>
            <a:ahLst/>
            <a:rect l="l" t="t" r="r" b="b"/>
            <a:pathLst>
              <a:path w="191" h="69">
                <a:moveTo>
                  <a:pt x="21" y="0"/>
                </a:moveTo>
                <a:lnTo>
                  <a:pt x="0" y="68"/>
                </a:lnTo>
                <a:lnTo>
                  <a:pt x="167" y="68"/>
                </a:lnTo>
                <a:lnTo>
                  <a:pt x="190" y="0"/>
                </a:lnTo>
                <a:lnTo>
                  <a:pt x="2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334200" y="4786200"/>
            <a:ext cx="927000" cy="382680"/>
          </a:xfrm>
          <a:custGeom>
            <a:avLst/>
            <a:gdLst/>
            <a:ahLst/>
            <a:rect l="l" t="t" r="r" b="b"/>
            <a:pathLst>
              <a:path w="584" h="241">
                <a:moveTo>
                  <a:pt x="0" y="0"/>
                </a:moveTo>
                <a:lnTo>
                  <a:pt x="583" y="0"/>
                </a:lnTo>
                <a:lnTo>
                  <a:pt x="583" y="240"/>
                </a:lnTo>
                <a:lnTo>
                  <a:pt x="0" y="24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553160" y="4757760"/>
            <a:ext cx="927360" cy="390600"/>
          </a:xfrm>
          <a:custGeom>
            <a:avLst/>
            <a:gdLst/>
            <a:ahLst/>
            <a:rect l="l" t="t" r="r" b="b"/>
            <a:pathLst>
              <a:path w="584" h="246">
                <a:moveTo>
                  <a:pt x="0" y="0"/>
                </a:moveTo>
                <a:lnTo>
                  <a:pt x="583" y="0"/>
                </a:lnTo>
                <a:lnTo>
                  <a:pt x="583" y="245"/>
                </a:lnTo>
                <a:lnTo>
                  <a:pt x="0" y="245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595680" y="4851360"/>
            <a:ext cx="536760" cy="141480"/>
          </a:xfrm>
          <a:custGeom>
            <a:avLst/>
            <a:gdLst/>
            <a:ahLst/>
            <a:rect l="l" t="t" r="r" b="b"/>
            <a:pathLst>
              <a:path w="338" h="89">
                <a:moveTo>
                  <a:pt x="0" y="88"/>
                </a:moveTo>
                <a:lnTo>
                  <a:pt x="337" y="88"/>
                </a:lnTo>
                <a:lnTo>
                  <a:pt x="337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394080" y="4908600"/>
            <a:ext cx="181080" cy="146160"/>
          </a:xfrm>
          <a:custGeom>
            <a:avLst/>
            <a:gdLst/>
            <a:ahLst/>
            <a:rect l="l" t="t" r="r" b="b"/>
            <a:pathLst>
              <a:path w="114" h="92">
                <a:moveTo>
                  <a:pt x="113" y="46"/>
                </a:moveTo>
                <a:lnTo>
                  <a:pt x="112" y="55"/>
                </a:lnTo>
                <a:lnTo>
                  <a:pt x="108" y="64"/>
                </a:lnTo>
                <a:lnTo>
                  <a:pt x="102" y="72"/>
                </a:lnTo>
                <a:lnTo>
                  <a:pt x="95" y="80"/>
                </a:lnTo>
                <a:lnTo>
                  <a:pt x="85" y="85"/>
                </a:lnTo>
                <a:lnTo>
                  <a:pt x="74" y="89"/>
                </a:lnTo>
                <a:lnTo>
                  <a:pt x="63" y="91"/>
                </a:lnTo>
                <a:lnTo>
                  <a:pt x="51" y="91"/>
                </a:lnTo>
                <a:lnTo>
                  <a:pt x="40" y="89"/>
                </a:lnTo>
                <a:lnTo>
                  <a:pt x="29" y="85"/>
                </a:lnTo>
                <a:lnTo>
                  <a:pt x="19" y="80"/>
                </a:lnTo>
                <a:lnTo>
                  <a:pt x="11" y="72"/>
                </a:lnTo>
                <a:lnTo>
                  <a:pt x="5" y="64"/>
                </a:lnTo>
                <a:lnTo>
                  <a:pt x="2" y="55"/>
                </a:lnTo>
                <a:lnTo>
                  <a:pt x="0" y="46"/>
                </a:lnTo>
                <a:lnTo>
                  <a:pt x="2" y="36"/>
                </a:lnTo>
                <a:lnTo>
                  <a:pt x="5" y="27"/>
                </a:lnTo>
                <a:lnTo>
                  <a:pt x="11" y="19"/>
                </a:lnTo>
                <a:lnTo>
                  <a:pt x="19" y="11"/>
                </a:lnTo>
                <a:lnTo>
                  <a:pt x="29" y="6"/>
                </a:lnTo>
                <a:lnTo>
                  <a:pt x="40" y="2"/>
                </a:lnTo>
                <a:lnTo>
                  <a:pt x="51" y="0"/>
                </a:lnTo>
                <a:lnTo>
                  <a:pt x="63" y="0"/>
                </a:lnTo>
                <a:lnTo>
                  <a:pt x="74" y="2"/>
                </a:lnTo>
                <a:lnTo>
                  <a:pt x="85" y="6"/>
                </a:lnTo>
                <a:lnTo>
                  <a:pt x="95" y="11"/>
                </a:lnTo>
                <a:lnTo>
                  <a:pt x="102" y="19"/>
                </a:lnTo>
                <a:lnTo>
                  <a:pt x="108" y="27"/>
                </a:lnTo>
                <a:lnTo>
                  <a:pt x="112" y="36"/>
                </a:lnTo>
                <a:lnTo>
                  <a:pt x="113" y="46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805440" y="5172120"/>
            <a:ext cx="0" cy="108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140360" y="5197320"/>
            <a:ext cx="285480" cy="98640"/>
          </a:xfrm>
          <a:custGeom>
            <a:avLst/>
            <a:gdLst/>
            <a:ahLst/>
            <a:rect l="l" t="t" r="r" b="b"/>
            <a:pathLst>
              <a:path w="180" h="62">
                <a:moveTo>
                  <a:pt x="0" y="0"/>
                </a:moveTo>
                <a:lnTo>
                  <a:pt x="179" y="0"/>
                </a:lnTo>
                <a:lnTo>
                  <a:pt x="179" y="61"/>
                </a:lnTo>
                <a:lnTo>
                  <a:pt x="0" y="6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912960" y="5234040"/>
            <a:ext cx="379440" cy="177840"/>
          </a:xfrm>
          <a:custGeom>
            <a:avLst/>
            <a:gdLst/>
            <a:ahLst/>
            <a:rect l="l" t="t" r="r" b="b"/>
            <a:pathLst>
              <a:path w="239" h="112">
                <a:moveTo>
                  <a:pt x="0" y="0"/>
                </a:moveTo>
                <a:lnTo>
                  <a:pt x="238" y="0"/>
                </a:lnTo>
                <a:lnTo>
                  <a:pt x="208" y="111"/>
                </a:lnTo>
                <a:lnTo>
                  <a:pt x="30" y="11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955880" y="5264280"/>
            <a:ext cx="379440" cy="176040"/>
          </a:xfrm>
          <a:custGeom>
            <a:avLst/>
            <a:gdLst/>
            <a:ahLst/>
            <a:rect l="l" t="t" r="r" b="b"/>
            <a:pathLst>
              <a:path w="239" h="111">
                <a:moveTo>
                  <a:pt x="0" y="54"/>
                </a:moveTo>
                <a:lnTo>
                  <a:pt x="120" y="0"/>
                </a:lnTo>
                <a:lnTo>
                  <a:pt x="238" y="54"/>
                </a:lnTo>
                <a:lnTo>
                  <a:pt x="120" y="110"/>
                </a:lnTo>
                <a:lnTo>
                  <a:pt x="0" y="5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408400" y="5265720"/>
            <a:ext cx="428400" cy="171360"/>
          </a:xfrm>
          <a:custGeom>
            <a:avLst/>
            <a:gdLst/>
            <a:ahLst/>
            <a:rect l="l" t="t" r="r" b="b"/>
            <a:pathLst>
              <a:path w="270" h="108">
                <a:moveTo>
                  <a:pt x="31" y="0"/>
                </a:moveTo>
                <a:lnTo>
                  <a:pt x="0" y="107"/>
                </a:lnTo>
                <a:lnTo>
                  <a:pt x="239" y="107"/>
                </a:lnTo>
                <a:lnTo>
                  <a:pt x="269" y="0"/>
                </a:lnTo>
                <a:lnTo>
                  <a:pt x="3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652760" y="5268960"/>
            <a:ext cx="199800" cy="158760"/>
          </a:xfrm>
          <a:custGeom>
            <a:avLst/>
            <a:gdLst/>
            <a:ahLst/>
            <a:rect l="l" t="t" r="r" b="b"/>
            <a:pathLst>
              <a:path w="126" h="100">
                <a:moveTo>
                  <a:pt x="125" y="50"/>
                </a:moveTo>
                <a:lnTo>
                  <a:pt x="123" y="60"/>
                </a:lnTo>
                <a:lnTo>
                  <a:pt x="120" y="69"/>
                </a:lnTo>
                <a:lnTo>
                  <a:pt x="114" y="77"/>
                </a:lnTo>
                <a:lnTo>
                  <a:pt x="107" y="85"/>
                </a:lnTo>
                <a:lnTo>
                  <a:pt x="97" y="91"/>
                </a:lnTo>
                <a:lnTo>
                  <a:pt x="86" y="96"/>
                </a:lnTo>
                <a:lnTo>
                  <a:pt x="74" y="98"/>
                </a:lnTo>
                <a:lnTo>
                  <a:pt x="62" y="99"/>
                </a:lnTo>
                <a:lnTo>
                  <a:pt x="50" y="98"/>
                </a:lnTo>
                <a:lnTo>
                  <a:pt x="38" y="96"/>
                </a:lnTo>
                <a:lnTo>
                  <a:pt x="28" y="91"/>
                </a:lnTo>
                <a:lnTo>
                  <a:pt x="18" y="85"/>
                </a:lnTo>
                <a:lnTo>
                  <a:pt x="10" y="77"/>
                </a:lnTo>
                <a:lnTo>
                  <a:pt x="5" y="69"/>
                </a:lnTo>
                <a:lnTo>
                  <a:pt x="1" y="60"/>
                </a:lnTo>
                <a:lnTo>
                  <a:pt x="0" y="50"/>
                </a:lnTo>
                <a:lnTo>
                  <a:pt x="1" y="40"/>
                </a:lnTo>
                <a:lnTo>
                  <a:pt x="5" y="30"/>
                </a:lnTo>
                <a:lnTo>
                  <a:pt x="10" y="22"/>
                </a:lnTo>
                <a:lnTo>
                  <a:pt x="18" y="15"/>
                </a:lnTo>
                <a:lnTo>
                  <a:pt x="28" y="8"/>
                </a:lnTo>
                <a:lnTo>
                  <a:pt x="38" y="4"/>
                </a:lnTo>
                <a:lnTo>
                  <a:pt x="50" y="1"/>
                </a:lnTo>
                <a:lnTo>
                  <a:pt x="62" y="0"/>
                </a:lnTo>
                <a:lnTo>
                  <a:pt x="74" y="1"/>
                </a:lnTo>
                <a:lnTo>
                  <a:pt x="86" y="4"/>
                </a:lnTo>
                <a:lnTo>
                  <a:pt x="97" y="8"/>
                </a:lnTo>
                <a:lnTo>
                  <a:pt x="107" y="15"/>
                </a:lnTo>
                <a:lnTo>
                  <a:pt x="114" y="22"/>
                </a:lnTo>
                <a:lnTo>
                  <a:pt x="120" y="30"/>
                </a:lnTo>
                <a:lnTo>
                  <a:pt x="123" y="40"/>
                </a:lnTo>
                <a:lnTo>
                  <a:pt x="125" y="5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362640" y="5284800"/>
            <a:ext cx="928800" cy="450720"/>
          </a:xfrm>
          <a:custGeom>
            <a:avLst/>
            <a:gdLst/>
            <a:ahLst/>
            <a:rect l="l" t="t" r="r" b="b"/>
            <a:pathLst>
              <a:path w="585" h="284">
                <a:moveTo>
                  <a:pt x="0" y="0"/>
                </a:moveTo>
                <a:lnTo>
                  <a:pt x="584" y="0"/>
                </a:lnTo>
                <a:lnTo>
                  <a:pt x="584" y="283"/>
                </a:lnTo>
                <a:lnTo>
                  <a:pt x="0" y="28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612200" y="5284800"/>
            <a:ext cx="927000" cy="422280"/>
          </a:xfrm>
          <a:custGeom>
            <a:avLst/>
            <a:gdLst/>
            <a:ahLst/>
            <a:rect l="l" t="t" r="r" b="b"/>
            <a:pathLst>
              <a:path w="584" h="266">
                <a:moveTo>
                  <a:pt x="0" y="0"/>
                </a:moveTo>
                <a:lnTo>
                  <a:pt x="583" y="0"/>
                </a:lnTo>
                <a:lnTo>
                  <a:pt x="583" y="265"/>
                </a:lnTo>
                <a:lnTo>
                  <a:pt x="0" y="265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143680" y="5281560"/>
            <a:ext cx="928440" cy="453960"/>
          </a:xfrm>
          <a:custGeom>
            <a:avLst/>
            <a:gdLst/>
            <a:ahLst/>
            <a:rect l="l" t="t" r="r" b="b"/>
            <a:pathLst>
              <a:path w="585" h="286">
                <a:moveTo>
                  <a:pt x="0" y="0"/>
                </a:moveTo>
                <a:lnTo>
                  <a:pt x="584" y="0"/>
                </a:lnTo>
                <a:lnTo>
                  <a:pt x="584" y="285"/>
                </a:lnTo>
                <a:lnTo>
                  <a:pt x="0" y="285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314880" y="5311800"/>
            <a:ext cx="369720" cy="122040"/>
          </a:xfrm>
          <a:custGeom>
            <a:avLst/>
            <a:gdLst/>
            <a:ahLst/>
            <a:rect l="l" t="t" r="r" b="b"/>
            <a:pathLst>
              <a:path w="233" h="77">
                <a:moveTo>
                  <a:pt x="0" y="0"/>
                </a:moveTo>
                <a:lnTo>
                  <a:pt x="0" y="76"/>
                </a:lnTo>
                <a:lnTo>
                  <a:pt x="110" y="76"/>
                </a:lnTo>
                <a:lnTo>
                  <a:pt x="136" y="53"/>
                </a:lnTo>
                <a:lnTo>
                  <a:pt x="232" y="37"/>
                </a:lnTo>
                <a:lnTo>
                  <a:pt x="232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759120" y="5311800"/>
            <a:ext cx="370080" cy="122040"/>
          </a:xfrm>
          <a:custGeom>
            <a:avLst/>
            <a:gdLst/>
            <a:ahLst/>
            <a:rect l="l" t="t" r="r" b="b"/>
            <a:pathLst>
              <a:path w="233" h="77">
                <a:moveTo>
                  <a:pt x="0" y="0"/>
                </a:moveTo>
                <a:lnTo>
                  <a:pt x="0" y="76"/>
                </a:lnTo>
                <a:lnTo>
                  <a:pt x="111" y="76"/>
                </a:lnTo>
                <a:lnTo>
                  <a:pt x="137" y="53"/>
                </a:lnTo>
                <a:lnTo>
                  <a:pt x="232" y="37"/>
                </a:lnTo>
                <a:lnTo>
                  <a:pt x="232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921040" y="5315040"/>
            <a:ext cx="287280" cy="96840"/>
          </a:xfrm>
          <a:custGeom>
            <a:avLst/>
            <a:gdLst/>
            <a:ahLst/>
            <a:rect l="l" t="t" r="r" b="b"/>
            <a:pathLst>
              <a:path w="181" h="61">
                <a:moveTo>
                  <a:pt x="0" y="0"/>
                </a:moveTo>
                <a:lnTo>
                  <a:pt x="180" y="0"/>
                </a:lnTo>
                <a:lnTo>
                  <a:pt x="180" y="60"/>
                </a:lnTo>
                <a:lnTo>
                  <a:pt x="0" y="6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222720" y="5361120"/>
            <a:ext cx="903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083280" y="5424480"/>
            <a:ext cx="276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117960" y="5556240"/>
            <a:ext cx="384120" cy="125280"/>
          </a:xfrm>
          <a:custGeom>
            <a:avLst/>
            <a:gdLst/>
            <a:ahLst/>
            <a:rect l="l" t="t" r="r" b="b"/>
            <a:pathLst>
              <a:path w="242" h="79">
                <a:moveTo>
                  <a:pt x="26" y="0"/>
                </a:moveTo>
                <a:lnTo>
                  <a:pt x="0" y="78"/>
                </a:lnTo>
                <a:lnTo>
                  <a:pt x="215" y="78"/>
                </a:lnTo>
                <a:lnTo>
                  <a:pt x="241" y="0"/>
                </a:lnTo>
                <a:lnTo>
                  <a:pt x="26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541600" y="5556240"/>
            <a:ext cx="344520" cy="125280"/>
          </a:xfrm>
          <a:custGeom>
            <a:avLst/>
            <a:gdLst/>
            <a:ahLst/>
            <a:rect l="l" t="t" r="r" b="b"/>
            <a:pathLst>
              <a:path w="217" h="79">
                <a:moveTo>
                  <a:pt x="0" y="39"/>
                </a:moveTo>
                <a:lnTo>
                  <a:pt x="108" y="0"/>
                </a:lnTo>
                <a:lnTo>
                  <a:pt x="216" y="39"/>
                </a:lnTo>
                <a:lnTo>
                  <a:pt x="108" y="78"/>
                </a:lnTo>
                <a:lnTo>
                  <a:pt x="0" y="39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962000" y="5556240"/>
            <a:ext cx="343080" cy="125280"/>
          </a:xfrm>
          <a:custGeom>
            <a:avLst/>
            <a:gdLst/>
            <a:ahLst/>
            <a:rect l="l" t="t" r="r" b="b"/>
            <a:pathLst>
              <a:path w="216" h="79">
                <a:moveTo>
                  <a:pt x="0" y="39"/>
                </a:moveTo>
                <a:lnTo>
                  <a:pt x="108" y="0"/>
                </a:lnTo>
                <a:lnTo>
                  <a:pt x="215" y="39"/>
                </a:lnTo>
                <a:lnTo>
                  <a:pt x="108" y="78"/>
                </a:lnTo>
                <a:lnTo>
                  <a:pt x="0" y="39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791400" y="5734080"/>
            <a:ext cx="0" cy="77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143080" y="5683320"/>
            <a:ext cx="0" cy="6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474920" y="5724360"/>
            <a:ext cx="341280" cy="128880"/>
          </a:xfrm>
          <a:custGeom>
            <a:avLst/>
            <a:gdLst/>
            <a:ahLst/>
            <a:rect l="l" t="t" r="r" b="b"/>
            <a:pathLst>
              <a:path w="215" h="81">
                <a:moveTo>
                  <a:pt x="0" y="0"/>
                </a:moveTo>
                <a:lnTo>
                  <a:pt x="214" y="0"/>
                </a:lnTo>
                <a:lnTo>
                  <a:pt x="188" y="80"/>
                </a:lnTo>
                <a:lnTo>
                  <a:pt x="26" y="8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907920" y="5726160"/>
            <a:ext cx="482760" cy="129960"/>
          </a:xfrm>
          <a:custGeom>
            <a:avLst/>
            <a:gdLst/>
            <a:ahLst/>
            <a:rect l="l" t="t" r="r" b="b"/>
            <a:pathLst>
              <a:path w="304" h="82">
                <a:moveTo>
                  <a:pt x="0" y="0"/>
                </a:moveTo>
                <a:lnTo>
                  <a:pt x="0" y="81"/>
                </a:lnTo>
                <a:lnTo>
                  <a:pt x="144" y="81"/>
                </a:lnTo>
                <a:lnTo>
                  <a:pt x="179" y="57"/>
                </a:lnTo>
                <a:lnTo>
                  <a:pt x="303" y="40"/>
                </a:lnTo>
                <a:lnTo>
                  <a:pt x="303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505240" y="5730840"/>
            <a:ext cx="388800" cy="127080"/>
          </a:xfrm>
          <a:custGeom>
            <a:avLst/>
            <a:gdLst/>
            <a:ahLst/>
            <a:rect l="l" t="t" r="r" b="b"/>
            <a:pathLst>
              <a:path w="245" h="80">
                <a:moveTo>
                  <a:pt x="27" y="0"/>
                </a:moveTo>
                <a:lnTo>
                  <a:pt x="0" y="79"/>
                </a:lnTo>
                <a:lnTo>
                  <a:pt x="216" y="79"/>
                </a:lnTo>
                <a:lnTo>
                  <a:pt x="244" y="0"/>
                </a:lnTo>
                <a:lnTo>
                  <a:pt x="2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07880" y="5738760"/>
            <a:ext cx="385920" cy="128520"/>
          </a:xfrm>
          <a:custGeom>
            <a:avLst/>
            <a:gdLst/>
            <a:ahLst/>
            <a:rect l="l" t="t" r="r" b="b"/>
            <a:pathLst>
              <a:path w="243" h="81">
                <a:moveTo>
                  <a:pt x="27" y="0"/>
                </a:moveTo>
                <a:lnTo>
                  <a:pt x="0" y="80"/>
                </a:lnTo>
                <a:lnTo>
                  <a:pt x="215" y="80"/>
                </a:lnTo>
                <a:lnTo>
                  <a:pt x="242" y="0"/>
                </a:lnTo>
                <a:lnTo>
                  <a:pt x="2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965240" y="5748480"/>
            <a:ext cx="336600" cy="123840"/>
          </a:xfrm>
          <a:custGeom>
            <a:avLst/>
            <a:gdLst/>
            <a:ahLst/>
            <a:rect l="l" t="t" r="r" b="b"/>
            <a:pathLst>
              <a:path w="212" h="78">
                <a:moveTo>
                  <a:pt x="0" y="0"/>
                </a:moveTo>
                <a:lnTo>
                  <a:pt x="211" y="0"/>
                </a:lnTo>
                <a:lnTo>
                  <a:pt x="211" y="77"/>
                </a:lnTo>
                <a:lnTo>
                  <a:pt x="0" y="77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370560" y="5813280"/>
            <a:ext cx="928800" cy="436680"/>
          </a:xfrm>
          <a:custGeom>
            <a:avLst/>
            <a:gdLst/>
            <a:ahLst/>
            <a:rect l="l" t="t" r="r" b="b"/>
            <a:pathLst>
              <a:path w="585" h="275">
                <a:moveTo>
                  <a:pt x="0" y="0"/>
                </a:moveTo>
                <a:lnTo>
                  <a:pt x="584" y="0"/>
                </a:lnTo>
                <a:lnTo>
                  <a:pt x="584" y="274"/>
                </a:lnTo>
                <a:lnTo>
                  <a:pt x="0" y="274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8134200" y="5791320"/>
            <a:ext cx="928800" cy="330120"/>
          </a:xfrm>
          <a:custGeom>
            <a:avLst/>
            <a:gdLst/>
            <a:ahLst/>
            <a:rect l="l" t="t" r="r" b="b"/>
            <a:pathLst>
              <a:path w="585" h="208">
                <a:moveTo>
                  <a:pt x="0" y="0"/>
                </a:moveTo>
                <a:lnTo>
                  <a:pt x="584" y="0"/>
                </a:lnTo>
                <a:lnTo>
                  <a:pt x="584" y="207"/>
                </a:lnTo>
                <a:lnTo>
                  <a:pt x="0" y="207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135160" y="5872320"/>
            <a:ext cx="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971720" y="5962680"/>
            <a:ext cx="342720" cy="128520"/>
          </a:xfrm>
          <a:custGeom>
            <a:avLst/>
            <a:gdLst/>
            <a:ahLst/>
            <a:rect l="l" t="t" r="r" b="b"/>
            <a:pathLst>
              <a:path w="216" h="81">
                <a:moveTo>
                  <a:pt x="0" y="40"/>
                </a:moveTo>
                <a:lnTo>
                  <a:pt x="108" y="0"/>
                </a:lnTo>
                <a:lnTo>
                  <a:pt x="215" y="40"/>
                </a:lnTo>
                <a:lnTo>
                  <a:pt x="108" y="80"/>
                </a:lnTo>
                <a:lnTo>
                  <a:pt x="0" y="4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495520" y="5967360"/>
            <a:ext cx="385920" cy="131760"/>
          </a:xfrm>
          <a:custGeom>
            <a:avLst/>
            <a:gdLst/>
            <a:ahLst/>
            <a:rect l="l" t="t" r="r" b="b"/>
            <a:pathLst>
              <a:path w="243" h="83">
                <a:moveTo>
                  <a:pt x="27" y="0"/>
                </a:moveTo>
                <a:lnTo>
                  <a:pt x="0" y="82"/>
                </a:lnTo>
                <a:lnTo>
                  <a:pt x="216" y="82"/>
                </a:lnTo>
                <a:lnTo>
                  <a:pt x="242" y="0"/>
                </a:lnTo>
                <a:lnTo>
                  <a:pt x="2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85960" y="6176880"/>
            <a:ext cx="484200" cy="123840"/>
          </a:xfrm>
          <a:custGeom>
            <a:avLst/>
            <a:gdLst/>
            <a:ahLst/>
            <a:rect l="l" t="t" r="r" b="b"/>
            <a:pathLst>
              <a:path w="305" h="78">
                <a:moveTo>
                  <a:pt x="0" y="0"/>
                </a:moveTo>
                <a:lnTo>
                  <a:pt x="0" y="77"/>
                </a:lnTo>
                <a:lnTo>
                  <a:pt x="145" y="77"/>
                </a:lnTo>
                <a:lnTo>
                  <a:pt x="180" y="54"/>
                </a:lnTo>
                <a:lnTo>
                  <a:pt x="304" y="38"/>
                </a:lnTo>
                <a:lnTo>
                  <a:pt x="304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433520" y="6176880"/>
            <a:ext cx="484200" cy="123840"/>
          </a:xfrm>
          <a:custGeom>
            <a:avLst/>
            <a:gdLst/>
            <a:ahLst/>
            <a:rect l="l" t="t" r="r" b="b"/>
            <a:pathLst>
              <a:path w="305" h="78">
                <a:moveTo>
                  <a:pt x="0" y="0"/>
                </a:moveTo>
                <a:lnTo>
                  <a:pt x="0" y="77"/>
                </a:lnTo>
                <a:lnTo>
                  <a:pt x="145" y="77"/>
                </a:lnTo>
                <a:lnTo>
                  <a:pt x="180" y="54"/>
                </a:lnTo>
                <a:lnTo>
                  <a:pt x="304" y="38"/>
                </a:lnTo>
                <a:lnTo>
                  <a:pt x="304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971720" y="6186600"/>
            <a:ext cx="342720" cy="129960"/>
          </a:xfrm>
          <a:custGeom>
            <a:avLst/>
            <a:gdLst/>
            <a:ahLst/>
            <a:rect l="l" t="t" r="r" b="b"/>
            <a:pathLst>
              <a:path w="216" h="82">
                <a:moveTo>
                  <a:pt x="0" y="39"/>
                </a:moveTo>
                <a:lnTo>
                  <a:pt x="108" y="0"/>
                </a:lnTo>
                <a:lnTo>
                  <a:pt x="215" y="39"/>
                </a:lnTo>
                <a:lnTo>
                  <a:pt x="108" y="81"/>
                </a:lnTo>
                <a:lnTo>
                  <a:pt x="0" y="39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457360" y="6188040"/>
            <a:ext cx="486000" cy="128520"/>
          </a:xfrm>
          <a:custGeom>
            <a:avLst/>
            <a:gdLst/>
            <a:ahLst/>
            <a:rect l="l" t="t" r="r" b="b"/>
            <a:pathLst>
              <a:path w="306" h="81">
                <a:moveTo>
                  <a:pt x="0" y="0"/>
                </a:moveTo>
                <a:lnTo>
                  <a:pt x="0" y="80"/>
                </a:lnTo>
                <a:lnTo>
                  <a:pt x="145" y="80"/>
                </a:lnTo>
                <a:lnTo>
                  <a:pt x="179" y="56"/>
                </a:lnTo>
                <a:lnTo>
                  <a:pt x="305" y="39"/>
                </a:lnTo>
                <a:lnTo>
                  <a:pt x="305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002040" y="2163600"/>
            <a:ext cx="588960" cy="76320"/>
          </a:xfrm>
          <a:custGeom>
            <a:avLst/>
            <a:gdLst/>
            <a:ahLst/>
            <a:rect l="l" t="t" r="r" b="b"/>
            <a:pathLst>
              <a:path w="371" h="48">
                <a:moveTo>
                  <a:pt x="0" y="47"/>
                </a:moveTo>
                <a:lnTo>
                  <a:pt x="0" y="0"/>
                </a:lnTo>
                <a:lnTo>
                  <a:pt x="370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129120" y="2278080"/>
            <a:ext cx="630000" cy="27000"/>
          </a:xfrm>
          <a:custGeom>
            <a:avLst/>
            <a:gdLst/>
            <a:ahLst/>
            <a:rect l="l" t="t" r="r" b="b"/>
            <a:pathLst>
              <a:path w="397" h="17">
                <a:moveTo>
                  <a:pt x="396" y="16"/>
                </a:moveTo>
                <a:lnTo>
                  <a:pt x="396" y="0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213680" y="2211480"/>
            <a:ext cx="981000" cy="69840"/>
          </a:xfrm>
          <a:custGeom>
            <a:avLst/>
            <a:gdLst/>
            <a:ahLst/>
            <a:rect l="l" t="t" r="r" b="b"/>
            <a:pathLst>
              <a:path w="618" h="44">
                <a:moveTo>
                  <a:pt x="0" y="0"/>
                </a:moveTo>
                <a:lnTo>
                  <a:pt x="617" y="0"/>
                </a:lnTo>
                <a:lnTo>
                  <a:pt x="617" y="43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562200" y="2300400"/>
            <a:ext cx="362160" cy="27000"/>
          </a:xfrm>
          <a:custGeom>
            <a:avLst/>
            <a:gdLst/>
            <a:ahLst/>
            <a:rect l="l" t="t" r="r" b="b"/>
            <a:pathLst>
              <a:path w="228" h="17">
                <a:moveTo>
                  <a:pt x="0" y="16"/>
                </a:moveTo>
                <a:lnTo>
                  <a:pt x="0" y="0"/>
                </a:lnTo>
                <a:lnTo>
                  <a:pt x="227" y="0"/>
                </a:lnTo>
                <a:lnTo>
                  <a:pt x="227" y="12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77920" y="2406600"/>
            <a:ext cx="180720" cy="96840"/>
          </a:xfrm>
          <a:custGeom>
            <a:avLst/>
            <a:gdLst/>
            <a:ahLst/>
            <a:rect l="l" t="t" r="r" b="b"/>
            <a:pathLst>
              <a:path w="114" h="61">
                <a:moveTo>
                  <a:pt x="0" y="0"/>
                </a:moveTo>
                <a:lnTo>
                  <a:pt x="0" y="60"/>
                </a:lnTo>
                <a:lnTo>
                  <a:pt x="54" y="60"/>
                </a:lnTo>
                <a:lnTo>
                  <a:pt x="67" y="42"/>
                </a:lnTo>
                <a:lnTo>
                  <a:pt x="113" y="30"/>
                </a:lnTo>
                <a:lnTo>
                  <a:pt x="113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68240" y="2459160"/>
            <a:ext cx="135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255760" y="2463840"/>
            <a:ext cx="297000" cy="77760"/>
          </a:xfrm>
          <a:custGeom>
            <a:avLst/>
            <a:gdLst/>
            <a:ahLst/>
            <a:rect l="l" t="t" r="r" b="b"/>
            <a:pathLst>
              <a:path w="187" h="49">
                <a:moveTo>
                  <a:pt x="0" y="0"/>
                </a:moveTo>
                <a:lnTo>
                  <a:pt x="0" y="48"/>
                </a:lnTo>
                <a:lnTo>
                  <a:pt x="88" y="48"/>
                </a:lnTo>
                <a:lnTo>
                  <a:pt x="110" y="34"/>
                </a:lnTo>
                <a:lnTo>
                  <a:pt x="186" y="24"/>
                </a:lnTo>
                <a:lnTo>
                  <a:pt x="18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1017720" y="2502000"/>
            <a:ext cx="0" cy="38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664080" y="2527200"/>
            <a:ext cx="109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575080" y="2527200"/>
            <a:ext cx="8031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63680" y="2611440"/>
            <a:ext cx="114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69720" y="2655720"/>
            <a:ext cx="0" cy="3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1095480" y="2749320"/>
            <a:ext cx="150840" cy="82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546200" y="2786040"/>
            <a:ext cx="384120" cy="101520"/>
          </a:xfrm>
          <a:custGeom>
            <a:avLst/>
            <a:gdLst/>
            <a:ahLst/>
            <a:rect l="l" t="t" r="r" b="b"/>
            <a:pathLst>
              <a:path w="242" h="64">
                <a:moveTo>
                  <a:pt x="0" y="0"/>
                </a:moveTo>
                <a:lnTo>
                  <a:pt x="0" y="63"/>
                </a:lnTo>
                <a:lnTo>
                  <a:pt x="115" y="63"/>
                </a:lnTo>
                <a:lnTo>
                  <a:pt x="141" y="44"/>
                </a:lnTo>
                <a:lnTo>
                  <a:pt x="241" y="32"/>
                </a:lnTo>
                <a:lnTo>
                  <a:pt x="241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01560" y="2814480"/>
            <a:ext cx="223920" cy="73080"/>
          </a:xfrm>
          <a:custGeom>
            <a:avLst/>
            <a:gdLst/>
            <a:ahLst/>
            <a:rect l="l" t="t" r="r" b="b"/>
            <a:pathLst>
              <a:path w="141" h="46">
                <a:moveTo>
                  <a:pt x="0" y="0"/>
                </a:moveTo>
                <a:lnTo>
                  <a:pt x="0" y="45"/>
                </a:lnTo>
                <a:lnTo>
                  <a:pt x="66" y="45"/>
                </a:lnTo>
                <a:lnTo>
                  <a:pt x="81" y="33"/>
                </a:lnTo>
                <a:lnTo>
                  <a:pt x="140" y="23"/>
                </a:lnTo>
                <a:lnTo>
                  <a:pt x="140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874800" y="2817720"/>
            <a:ext cx="222120" cy="76320"/>
          </a:xfrm>
          <a:custGeom>
            <a:avLst/>
            <a:gdLst/>
            <a:ahLst/>
            <a:rect l="l" t="t" r="r" b="b"/>
            <a:pathLst>
              <a:path w="140" h="48">
                <a:moveTo>
                  <a:pt x="0" y="0"/>
                </a:moveTo>
                <a:lnTo>
                  <a:pt x="0" y="47"/>
                </a:lnTo>
                <a:lnTo>
                  <a:pt x="67" y="47"/>
                </a:lnTo>
                <a:lnTo>
                  <a:pt x="83" y="33"/>
                </a:lnTo>
                <a:lnTo>
                  <a:pt x="139" y="24"/>
                </a:lnTo>
                <a:lnTo>
                  <a:pt x="13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flipV="1">
            <a:off x="1123920" y="2847960"/>
            <a:ext cx="119160" cy="14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14240" y="2914560"/>
            <a:ext cx="970200" cy="133560"/>
          </a:xfrm>
          <a:custGeom>
            <a:avLst/>
            <a:gdLst/>
            <a:ahLst/>
            <a:rect l="l" t="t" r="r" b="b"/>
            <a:pathLst>
              <a:path w="611" h="84">
                <a:moveTo>
                  <a:pt x="0" y="0"/>
                </a:moveTo>
                <a:lnTo>
                  <a:pt x="0" y="83"/>
                </a:lnTo>
                <a:lnTo>
                  <a:pt x="610" y="83"/>
                </a:lnTo>
                <a:lnTo>
                  <a:pt x="610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368440" y="3154320"/>
            <a:ext cx="0" cy="31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H="1">
            <a:off x="2097000" y="3249720"/>
            <a:ext cx="101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368440" y="3306600"/>
            <a:ext cx="0" cy="33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805440" y="3400560"/>
            <a:ext cx="0" cy="107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535120" y="3400560"/>
            <a:ext cx="1191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087720" y="3527280"/>
            <a:ext cx="520560" cy="144720"/>
          </a:xfrm>
          <a:custGeom>
            <a:avLst/>
            <a:gdLst/>
            <a:ahLst/>
            <a:rect l="l" t="t" r="r" b="b"/>
            <a:pathLst>
              <a:path w="328" h="91">
                <a:moveTo>
                  <a:pt x="0" y="0"/>
                </a:moveTo>
                <a:lnTo>
                  <a:pt x="0" y="90"/>
                </a:lnTo>
                <a:lnTo>
                  <a:pt x="156" y="90"/>
                </a:lnTo>
                <a:lnTo>
                  <a:pt x="192" y="63"/>
                </a:lnTo>
                <a:lnTo>
                  <a:pt x="327" y="45"/>
                </a:lnTo>
                <a:lnTo>
                  <a:pt x="327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637080" y="3576600"/>
            <a:ext cx="193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100320" y="3757680"/>
            <a:ext cx="981000" cy="46080"/>
          </a:xfrm>
          <a:custGeom>
            <a:avLst/>
            <a:gdLst/>
            <a:ahLst/>
            <a:rect l="l" t="t" r="r" b="b"/>
            <a:pathLst>
              <a:path w="618" h="29">
                <a:moveTo>
                  <a:pt x="0" y="28"/>
                </a:moveTo>
                <a:lnTo>
                  <a:pt x="62" y="28"/>
                </a:lnTo>
                <a:lnTo>
                  <a:pt x="62" y="0"/>
                </a:lnTo>
                <a:lnTo>
                  <a:pt x="617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267000" y="3801960"/>
            <a:ext cx="69840" cy="60480"/>
          </a:xfrm>
          <a:custGeom>
            <a:avLst/>
            <a:gdLst/>
            <a:ahLst/>
            <a:rect l="l" t="t" r="r" b="b"/>
            <a:pathLst>
              <a:path w="44" h="38">
                <a:moveTo>
                  <a:pt x="43" y="0"/>
                </a:moveTo>
                <a:lnTo>
                  <a:pt x="0" y="0"/>
                </a:lnTo>
                <a:lnTo>
                  <a:pt x="0" y="37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786720" y="3905280"/>
            <a:ext cx="0" cy="61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925560" y="3855960"/>
            <a:ext cx="822240" cy="57240"/>
          </a:xfrm>
          <a:custGeom>
            <a:avLst/>
            <a:gdLst/>
            <a:ahLst/>
            <a:rect l="l" t="t" r="r" b="b"/>
            <a:pathLst>
              <a:path w="518" h="36">
                <a:moveTo>
                  <a:pt x="0" y="0"/>
                </a:moveTo>
                <a:lnTo>
                  <a:pt x="0" y="35"/>
                </a:lnTo>
                <a:lnTo>
                  <a:pt x="517" y="35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982960" y="3855960"/>
            <a:ext cx="0" cy="76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397320" y="3900600"/>
            <a:ext cx="96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050920" y="3911760"/>
            <a:ext cx="506520" cy="63360"/>
          </a:xfrm>
          <a:custGeom>
            <a:avLst/>
            <a:gdLst/>
            <a:ahLst/>
            <a:rect l="l" t="t" r="r" b="b"/>
            <a:pathLst>
              <a:path w="319" h="40">
                <a:moveTo>
                  <a:pt x="0" y="0"/>
                </a:moveTo>
                <a:lnTo>
                  <a:pt x="226" y="0"/>
                </a:lnTo>
                <a:lnTo>
                  <a:pt x="226" y="39"/>
                </a:lnTo>
                <a:lnTo>
                  <a:pt x="318" y="39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793960" y="3975120"/>
            <a:ext cx="637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879640" y="4010040"/>
            <a:ext cx="104760" cy="404640"/>
          </a:xfrm>
          <a:custGeom>
            <a:avLst/>
            <a:gdLst/>
            <a:ahLst/>
            <a:rect l="l" t="t" r="r" b="b"/>
            <a:pathLst>
              <a:path w="66" h="255">
                <a:moveTo>
                  <a:pt x="65" y="0"/>
                </a:moveTo>
                <a:lnTo>
                  <a:pt x="65" y="254"/>
                </a:lnTo>
                <a:lnTo>
                  <a:pt x="0" y="254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392640" y="4013280"/>
            <a:ext cx="950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833480" y="4060800"/>
            <a:ext cx="139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981000" y="4064040"/>
            <a:ext cx="546120" cy="209520"/>
          </a:xfrm>
          <a:custGeom>
            <a:avLst/>
            <a:gdLst/>
            <a:ahLst/>
            <a:rect l="l" t="t" r="r" b="b"/>
            <a:pathLst>
              <a:path w="344" h="132">
                <a:moveTo>
                  <a:pt x="35" y="0"/>
                </a:moveTo>
                <a:lnTo>
                  <a:pt x="0" y="0"/>
                </a:lnTo>
                <a:lnTo>
                  <a:pt x="0" y="131"/>
                </a:lnTo>
                <a:lnTo>
                  <a:pt x="343" y="13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330200" y="4064040"/>
            <a:ext cx="185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H="1">
            <a:off x="5997240" y="414324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1847880" y="4272120"/>
            <a:ext cx="1652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603600" y="4791240"/>
            <a:ext cx="633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2889360" y="4791240"/>
            <a:ext cx="73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3933720" y="4791240"/>
            <a:ext cx="44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3225960" y="4799160"/>
            <a:ext cx="115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3801960" y="4842000"/>
            <a:ext cx="0" cy="149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251840" y="49896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flipV="1">
            <a:off x="4046400" y="5261040"/>
            <a:ext cx="87480" cy="41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262160" y="5357880"/>
            <a:ext cx="3920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871640" y="5357880"/>
            <a:ext cx="87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335320" y="5357880"/>
            <a:ext cx="96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 flipV="1">
            <a:off x="2143080" y="5424480"/>
            <a:ext cx="0" cy="131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7299360" y="5424480"/>
            <a:ext cx="314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179800" y="5432400"/>
            <a:ext cx="1680840" cy="482760"/>
          </a:xfrm>
          <a:custGeom>
            <a:avLst/>
            <a:gdLst/>
            <a:ahLst/>
            <a:rect l="l" t="t" r="r" b="b"/>
            <a:pathLst>
              <a:path w="1059" h="304">
                <a:moveTo>
                  <a:pt x="0" y="273"/>
                </a:moveTo>
                <a:lnTo>
                  <a:pt x="0" y="303"/>
                </a:lnTo>
                <a:lnTo>
                  <a:pt x="1016" y="303"/>
                </a:lnTo>
                <a:lnTo>
                  <a:pt x="1058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50880" y="5676840"/>
            <a:ext cx="1004760" cy="63720"/>
          </a:xfrm>
          <a:custGeom>
            <a:avLst/>
            <a:gdLst/>
            <a:ahLst/>
            <a:rect l="l" t="t" r="r" b="b"/>
            <a:pathLst>
              <a:path w="633" h="40">
                <a:moveTo>
                  <a:pt x="632" y="30"/>
                </a:moveTo>
                <a:lnTo>
                  <a:pt x="632" y="0"/>
                </a:lnTo>
                <a:lnTo>
                  <a:pt x="0" y="0"/>
                </a:lnTo>
                <a:lnTo>
                  <a:pt x="0" y="39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784520" y="5805360"/>
            <a:ext cx="183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119240" y="5851440"/>
            <a:ext cx="0" cy="325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7299360" y="5918040"/>
            <a:ext cx="836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308320" y="6029280"/>
            <a:ext cx="210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135160" y="6094440"/>
            <a:ext cx="0" cy="93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838160" y="6248520"/>
            <a:ext cx="1461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317680" y="6248520"/>
            <a:ext cx="147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303200" y="6254640"/>
            <a:ext cx="127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914640" y="2149560"/>
            <a:ext cx="544680" cy="1428840"/>
          </a:xfrm>
          <a:custGeom>
            <a:avLst/>
            <a:gdLst/>
            <a:ahLst/>
            <a:rect l="l" t="t" r="r" b="b"/>
            <a:pathLst>
              <a:path w="343" h="900">
                <a:moveTo>
                  <a:pt x="0" y="0"/>
                </a:moveTo>
                <a:lnTo>
                  <a:pt x="342" y="0"/>
                </a:lnTo>
                <a:lnTo>
                  <a:pt x="342" y="899"/>
                </a:lnTo>
                <a:lnTo>
                  <a:pt x="269" y="899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002040" y="2340000"/>
            <a:ext cx="0" cy="47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69720" y="2378160"/>
            <a:ext cx="317520" cy="42840"/>
          </a:xfrm>
          <a:custGeom>
            <a:avLst/>
            <a:gdLst/>
            <a:ahLst/>
            <a:rect l="l" t="t" r="r" b="b"/>
            <a:pathLst>
              <a:path w="200" h="27">
                <a:moveTo>
                  <a:pt x="0" y="20"/>
                </a:moveTo>
                <a:lnTo>
                  <a:pt x="0" y="0"/>
                </a:lnTo>
                <a:lnTo>
                  <a:pt x="199" y="0"/>
                </a:lnTo>
                <a:lnTo>
                  <a:pt x="199" y="26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V="1">
            <a:off x="2465280" y="2398320"/>
            <a:ext cx="122400" cy="6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46160" y="2419200"/>
            <a:ext cx="131760" cy="38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465200" y="2732040"/>
            <a:ext cx="189000" cy="55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019160" y="2736720"/>
            <a:ext cx="0" cy="82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68440" y="2849400"/>
            <a:ext cx="33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990800" y="3324240"/>
            <a:ext cx="673200" cy="255600"/>
          </a:xfrm>
          <a:custGeom>
            <a:avLst/>
            <a:gdLst/>
            <a:ahLst/>
            <a:rect l="l" t="t" r="r" b="b"/>
            <a:pathLst>
              <a:path w="424" h="161">
                <a:moveTo>
                  <a:pt x="0" y="0"/>
                </a:moveTo>
                <a:lnTo>
                  <a:pt x="0" y="160"/>
                </a:lnTo>
                <a:lnTo>
                  <a:pt x="423" y="16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3255840" y="3478320"/>
            <a:ext cx="0" cy="48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952720" y="3579840"/>
            <a:ext cx="136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1274760" y="3809880"/>
            <a:ext cx="76320" cy="103320"/>
          </a:xfrm>
          <a:custGeom>
            <a:avLst/>
            <a:gdLst/>
            <a:ahLst/>
            <a:rect l="l" t="t" r="r" b="b"/>
            <a:pathLst>
              <a:path w="48" h="65">
                <a:moveTo>
                  <a:pt x="47" y="0"/>
                </a:moveTo>
                <a:lnTo>
                  <a:pt x="0" y="0"/>
                </a:lnTo>
                <a:lnTo>
                  <a:pt x="0" y="64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506600" y="3849840"/>
            <a:ext cx="0" cy="61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494160" y="4221000"/>
            <a:ext cx="1019160" cy="1090800"/>
          </a:xfrm>
          <a:custGeom>
            <a:avLst/>
            <a:gdLst/>
            <a:ahLst/>
            <a:rect l="l" t="t" r="r" b="b"/>
            <a:pathLst>
              <a:path w="642" h="687">
                <a:moveTo>
                  <a:pt x="196" y="0"/>
                </a:moveTo>
                <a:lnTo>
                  <a:pt x="641" y="0"/>
                </a:lnTo>
                <a:lnTo>
                  <a:pt x="641" y="570"/>
                </a:lnTo>
                <a:lnTo>
                  <a:pt x="0" y="570"/>
                </a:lnTo>
                <a:lnTo>
                  <a:pt x="0" y="686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3097080" y="4276800"/>
            <a:ext cx="389160" cy="638280"/>
          </a:xfrm>
          <a:custGeom>
            <a:avLst/>
            <a:gdLst/>
            <a:ahLst/>
            <a:rect l="l" t="t" r="r" b="b"/>
            <a:pathLst>
              <a:path w="245" h="402">
                <a:moveTo>
                  <a:pt x="0" y="0"/>
                </a:moveTo>
                <a:lnTo>
                  <a:pt x="0" y="236"/>
                </a:lnTo>
                <a:lnTo>
                  <a:pt x="107" y="236"/>
                </a:lnTo>
                <a:lnTo>
                  <a:pt x="107" y="385"/>
                </a:lnTo>
                <a:lnTo>
                  <a:pt x="244" y="385"/>
                </a:lnTo>
                <a:lnTo>
                  <a:pt x="244" y="40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406680" y="5432400"/>
            <a:ext cx="0" cy="123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2871720" y="5683320"/>
            <a:ext cx="527040" cy="129960"/>
          </a:xfrm>
          <a:custGeom>
            <a:avLst/>
            <a:gdLst/>
            <a:ahLst/>
            <a:rect l="l" t="t" r="r" b="b"/>
            <a:pathLst>
              <a:path w="332" h="82">
                <a:moveTo>
                  <a:pt x="331" y="0"/>
                </a:moveTo>
                <a:lnTo>
                  <a:pt x="331" y="81"/>
                </a:lnTo>
                <a:lnTo>
                  <a:pt x="0" y="8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724120" y="5683320"/>
            <a:ext cx="0" cy="47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854440" y="5838840"/>
            <a:ext cx="210960" cy="411120"/>
          </a:xfrm>
          <a:custGeom>
            <a:avLst/>
            <a:gdLst/>
            <a:ahLst/>
            <a:rect l="l" t="t" r="r" b="b"/>
            <a:pathLst>
              <a:path w="133" h="259">
                <a:moveTo>
                  <a:pt x="28" y="258"/>
                </a:moveTo>
                <a:lnTo>
                  <a:pt x="132" y="258"/>
                </a:lnTo>
                <a:lnTo>
                  <a:pt x="132" y="0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562200" y="2192400"/>
            <a:ext cx="703440" cy="1336680"/>
          </a:xfrm>
          <a:custGeom>
            <a:avLst/>
            <a:gdLst/>
            <a:ahLst/>
            <a:rect l="l" t="t" r="r" b="b"/>
            <a:pathLst>
              <a:path w="443" h="842">
                <a:moveTo>
                  <a:pt x="222" y="0"/>
                </a:moveTo>
                <a:lnTo>
                  <a:pt x="442" y="0"/>
                </a:lnTo>
                <a:lnTo>
                  <a:pt x="442" y="563"/>
                </a:lnTo>
                <a:lnTo>
                  <a:pt x="0" y="563"/>
                </a:lnTo>
                <a:lnTo>
                  <a:pt x="0" y="84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42880" y="2330280"/>
            <a:ext cx="1830600" cy="136800"/>
          </a:xfrm>
          <a:custGeom>
            <a:avLst/>
            <a:gdLst/>
            <a:ahLst/>
            <a:rect l="l" t="t" r="r" b="b"/>
            <a:pathLst>
              <a:path w="1153" h="86">
                <a:moveTo>
                  <a:pt x="0" y="30"/>
                </a:moveTo>
                <a:lnTo>
                  <a:pt x="0" y="0"/>
                </a:lnTo>
                <a:lnTo>
                  <a:pt x="1152" y="0"/>
                </a:lnTo>
                <a:lnTo>
                  <a:pt x="1152" y="85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716200" y="2444760"/>
            <a:ext cx="828720" cy="1084320"/>
          </a:xfrm>
          <a:custGeom>
            <a:avLst/>
            <a:gdLst/>
            <a:ahLst/>
            <a:rect l="l" t="t" r="r" b="b"/>
            <a:pathLst>
              <a:path w="522" h="683">
                <a:moveTo>
                  <a:pt x="0" y="0"/>
                </a:moveTo>
                <a:lnTo>
                  <a:pt x="0" y="349"/>
                </a:lnTo>
                <a:lnTo>
                  <a:pt x="521" y="349"/>
                </a:lnTo>
                <a:lnTo>
                  <a:pt x="521" y="682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801720" y="2782800"/>
            <a:ext cx="887400" cy="34920"/>
          </a:xfrm>
          <a:custGeom>
            <a:avLst/>
            <a:gdLst/>
            <a:ahLst/>
            <a:rect l="l" t="t" r="r" b="b"/>
            <a:pathLst>
              <a:path w="559" h="22">
                <a:moveTo>
                  <a:pt x="0" y="21"/>
                </a:moveTo>
                <a:lnTo>
                  <a:pt x="0" y="0"/>
                </a:lnTo>
                <a:lnTo>
                  <a:pt x="558" y="0"/>
                </a:lnTo>
                <a:lnTo>
                  <a:pt x="558" y="4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590840" y="2886120"/>
            <a:ext cx="239400" cy="965160"/>
          </a:xfrm>
          <a:custGeom>
            <a:avLst/>
            <a:gdLst/>
            <a:ahLst/>
            <a:rect l="l" t="t" r="r" b="b"/>
            <a:pathLst>
              <a:path w="151" h="608">
                <a:moveTo>
                  <a:pt x="150" y="0"/>
                </a:moveTo>
                <a:lnTo>
                  <a:pt x="150" y="144"/>
                </a:lnTo>
                <a:lnTo>
                  <a:pt x="0" y="144"/>
                </a:lnTo>
                <a:lnTo>
                  <a:pt x="0" y="452"/>
                </a:lnTo>
                <a:lnTo>
                  <a:pt x="144" y="452"/>
                </a:lnTo>
                <a:lnTo>
                  <a:pt x="144" y="607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20880" y="3049560"/>
            <a:ext cx="0" cy="708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766960" y="4842000"/>
            <a:ext cx="631800" cy="150840"/>
          </a:xfrm>
          <a:custGeom>
            <a:avLst/>
            <a:gdLst/>
            <a:ahLst/>
            <a:rect l="l" t="t" r="r" b="b"/>
            <a:pathLst>
              <a:path w="398" h="95">
                <a:moveTo>
                  <a:pt x="0" y="0"/>
                </a:moveTo>
                <a:lnTo>
                  <a:pt x="0" y="94"/>
                </a:lnTo>
                <a:lnTo>
                  <a:pt x="397" y="94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978200" y="2405160"/>
            <a:ext cx="607680" cy="684000"/>
          </a:xfrm>
          <a:custGeom>
            <a:avLst/>
            <a:gdLst/>
            <a:ahLst/>
            <a:rect l="l" t="t" r="r" b="b"/>
            <a:pathLst>
              <a:path w="383" h="431">
                <a:moveTo>
                  <a:pt x="382" y="0"/>
                </a:moveTo>
                <a:lnTo>
                  <a:pt x="0" y="0"/>
                </a:lnTo>
                <a:lnTo>
                  <a:pt x="0" y="430"/>
                </a:lnTo>
                <a:lnTo>
                  <a:pt x="150" y="43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986200" y="2906640"/>
            <a:ext cx="0" cy="863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68160" y="2906640"/>
            <a:ext cx="1152720" cy="798480"/>
          </a:xfrm>
          <a:custGeom>
            <a:avLst/>
            <a:gdLst/>
            <a:ahLst/>
            <a:rect l="l" t="t" r="r" b="b"/>
            <a:pathLst>
              <a:path w="726" h="503">
                <a:moveTo>
                  <a:pt x="0" y="0"/>
                </a:moveTo>
                <a:lnTo>
                  <a:pt x="0" y="502"/>
                </a:lnTo>
                <a:lnTo>
                  <a:pt x="725" y="502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68160" y="3803760"/>
            <a:ext cx="1936800" cy="610920"/>
          </a:xfrm>
          <a:custGeom>
            <a:avLst/>
            <a:gdLst/>
            <a:ahLst/>
            <a:rect l="l" t="t" r="r" b="b"/>
            <a:pathLst>
              <a:path w="1220" h="385">
                <a:moveTo>
                  <a:pt x="64" y="0"/>
                </a:moveTo>
                <a:lnTo>
                  <a:pt x="0" y="0"/>
                </a:lnTo>
                <a:lnTo>
                  <a:pt x="0" y="384"/>
                </a:lnTo>
                <a:lnTo>
                  <a:pt x="1219" y="384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1081080" y="2894040"/>
            <a:ext cx="426960" cy="884160"/>
          </a:xfrm>
          <a:custGeom>
            <a:avLst/>
            <a:gdLst/>
            <a:ahLst/>
            <a:rect l="l" t="t" r="r" b="b"/>
            <a:pathLst>
              <a:path w="269" h="557">
                <a:moveTo>
                  <a:pt x="0" y="0"/>
                </a:moveTo>
                <a:lnTo>
                  <a:pt x="0" y="459"/>
                </a:lnTo>
                <a:lnTo>
                  <a:pt x="268" y="459"/>
                </a:lnTo>
                <a:lnTo>
                  <a:pt x="268" y="556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036800" y="2906640"/>
            <a:ext cx="0" cy="797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308320" y="3897360"/>
            <a:ext cx="839520" cy="376200"/>
          </a:xfrm>
          <a:custGeom>
            <a:avLst/>
            <a:gdLst/>
            <a:ahLst/>
            <a:rect l="l" t="t" r="r" b="b"/>
            <a:pathLst>
              <a:path w="529" h="237">
                <a:moveTo>
                  <a:pt x="528" y="0"/>
                </a:moveTo>
                <a:lnTo>
                  <a:pt x="511" y="0"/>
                </a:lnTo>
                <a:lnTo>
                  <a:pt x="511" y="236"/>
                </a:lnTo>
                <a:lnTo>
                  <a:pt x="0" y="236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1765440" y="4381560"/>
            <a:ext cx="1539720" cy="900000"/>
          </a:xfrm>
          <a:custGeom>
            <a:avLst/>
            <a:gdLst/>
            <a:ahLst/>
            <a:rect l="l" t="t" r="r" b="b"/>
            <a:pathLst>
              <a:path w="970" h="567">
                <a:moveTo>
                  <a:pt x="969" y="0"/>
                </a:moveTo>
                <a:lnTo>
                  <a:pt x="969" y="69"/>
                </a:lnTo>
                <a:lnTo>
                  <a:pt x="0" y="69"/>
                </a:lnTo>
                <a:lnTo>
                  <a:pt x="0" y="566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119400" y="4221000"/>
            <a:ext cx="4190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442880" y="1700280"/>
            <a:ext cx="2073960" cy="4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Original Process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438240" y="1719360"/>
            <a:ext cx="911160" cy="4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Vision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517080" y="2147760"/>
            <a:ext cx="5216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6399360" y="2446200"/>
            <a:ext cx="7398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6441120" y="3097080"/>
            <a:ext cx="7196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805440" y="2900520"/>
            <a:ext cx="1800" cy="149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7608600" y="2247840"/>
            <a:ext cx="10418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Goods from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598160" y="2655720"/>
            <a:ext cx="858240" cy="7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300720" y="3470400"/>
            <a:ext cx="918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Microfilm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405840" y="4000680"/>
            <a:ext cx="7315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&gt;$2500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789440" y="3746520"/>
            <a:ext cx="11754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327720" y="4371840"/>
            <a:ext cx="918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Keypunch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315480" y="4716360"/>
            <a:ext cx="9378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Validation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7658280" y="4700520"/>
            <a:ext cx="739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237640" y="5248440"/>
            <a:ext cx="720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425280" y="5246640"/>
            <a:ext cx="8089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723800" y="5253120"/>
            <a:ext cx="7196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Paid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435720" y="5783400"/>
            <a:ext cx="6998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G/L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8172720" y="5808600"/>
            <a:ext cx="8982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Mapping—Example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35-a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"/>
          <p:cNvSpPr/>
          <p:nvPr/>
        </p:nvSpPr>
        <p:spPr>
          <a:xfrm>
            <a:off x="1219320" y="533520"/>
            <a:ext cx="73152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Types of Process Maps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</a:t>
            </a: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Examples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585800" y="2046240"/>
            <a:ext cx="3078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3" name=""/>
          <p:cNvGrpSpPr/>
          <p:nvPr/>
        </p:nvGrpSpPr>
        <p:grpSpPr>
          <a:xfrm>
            <a:off x="1954080" y="1940040"/>
            <a:ext cx="276480" cy="209520"/>
            <a:chOff x="1954080" y="1940040"/>
            <a:chExt cx="276480" cy="209520"/>
          </a:xfrm>
        </p:grpSpPr>
        <p:sp>
          <p:nvSpPr>
            <p:cNvPr id="304" name=""/>
            <p:cNvSpPr/>
            <p:nvPr/>
          </p:nvSpPr>
          <p:spPr>
            <a:xfrm>
              <a:off x="1960560" y="1946160"/>
              <a:ext cx="270000" cy="19692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1954080" y="1940040"/>
              <a:ext cx="150840" cy="2095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1954080" y="1940040"/>
              <a:ext cx="1508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1954080" y="1940040"/>
              <a:ext cx="0" cy="2095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1954080" y="2149560"/>
              <a:ext cx="1508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9" name=""/>
          <p:cNvSpPr/>
          <p:nvPr/>
        </p:nvSpPr>
        <p:spPr>
          <a:xfrm>
            <a:off x="1576440" y="1932120"/>
            <a:ext cx="228600" cy="23004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658960" y="1938240"/>
            <a:ext cx="219240" cy="217440"/>
          </a:xfrm>
          <a:prstGeom prst="diamond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2352600" y="1949400"/>
            <a:ext cx="201600" cy="201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flipH="1" rot="10800000">
            <a:off x="3741840" y="1935000"/>
            <a:ext cx="249120" cy="236880"/>
          </a:xfrm>
          <a:prstGeom prst="triangle">
            <a:avLst>
              <a:gd name="adj" fmla="val 49968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400" bIns="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2986200" y="1924200"/>
            <a:ext cx="228600" cy="2286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344760" y="1940040"/>
            <a:ext cx="228600" cy="2286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135320" y="1940040"/>
            <a:ext cx="230400" cy="2286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766960" y="1805040"/>
            <a:ext cx="1876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flipV="1">
            <a:off x="2766960" y="1800360"/>
            <a:ext cx="0" cy="115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175760" y="2440080"/>
            <a:ext cx="4474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555920" y="2581200"/>
            <a:ext cx="3087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1147680" y="3238560"/>
            <a:ext cx="509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555920" y="3352680"/>
            <a:ext cx="30924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806480" y="3486240"/>
            <a:ext cx="289080" cy="3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1944720" y="3211560"/>
            <a:ext cx="0" cy="249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949400" y="244152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55592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55592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081160" y="2441520"/>
            <a:ext cx="333360" cy="27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2424240" y="3475080"/>
            <a:ext cx="392040" cy="3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261936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291312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2641680" y="2460600"/>
            <a:ext cx="249120" cy="27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2720880" y="3489480"/>
            <a:ext cx="408240" cy="3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25.5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261936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291312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2954160" y="2451240"/>
            <a:ext cx="279720" cy="27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067200" y="3479760"/>
            <a:ext cx="404640" cy="3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31.5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27168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327168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3308400" y="2449440"/>
            <a:ext cx="293760" cy="27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363852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3462480" y="3489480"/>
            <a:ext cx="399960" cy="3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35.5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363852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3871800" y="2449440"/>
            <a:ext cx="295560" cy="27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4191120" y="3481560"/>
            <a:ext cx="407880" cy="3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83.5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442260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442260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242000" y="1430280"/>
            <a:ext cx="130896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Time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195560" y="1386000"/>
            <a:ext cx="3477960" cy="24368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5118120" y="1951200"/>
            <a:ext cx="30812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0" name=""/>
          <p:cNvGrpSpPr/>
          <p:nvPr/>
        </p:nvGrpSpPr>
        <p:grpSpPr>
          <a:xfrm>
            <a:off x="5486400" y="1844640"/>
            <a:ext cx="279360" cy="209520"/>
            <a:chOff x="5486400" y="1844640"/>
            <a:chExt cx="279360" cy="209520"/>
          </a:xfrm>
        </p:grpSpPr>
        <p:sp>
          <p:nvSpPr>
            <p:cNvPr id="351" name=""/>
            <p:cNvSpPr/>
            <p:nvPr/>
          </p:nvSpPr>
          <p:spPr>
            <a:xfrm>
              <a:off x="5492880" y="1851120"/>
              <a:ext cx="272880" cy="19692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486400" y="1844640"/>
              <a:ext cx="152280" cy="2095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486400" y="1844640"/>
              <a:ext cx="1522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486400" y="1844640"/>
              <a:ext cx="0" cy="2095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486400" y="2054160"/>
              <a:ext cx="1522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6" name=""/>
          <p:cNvSpPr/>
          <p:nvPr/>
        </p:nvSpPr>
        <p:spPr>
          <a:xfrm>
            <a:off x="5111640" y="1836720"/>
            <a:ext cx="228600" cy="23004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6192720" y="1843200"/>
            <a:ext cx="217440" cy="217440"/>
          </a:xfrm>
          <a:prstGeom prst="diamond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5886360" y="1854360"/>
            <a:ext cx="201600" cy="201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 flipH="1" rot="10800000">
            <a:off x="7275600" y="1839600"/>
            <a:ext cx="250560" cy="236520"/>
          </a:xfrm>
          <a:prstGeom prst="triangle">
            <a:avLst>
              <a:gd name="adj" fmla="val 49968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6518160" y="1828800"/>
            <a:ext cx="228600" cy="2286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877080" y="1844640"/>
            <a:ext cx="230040" cy="2286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7669080" y="1844640"/>
            <a:ext cx="230400" cy="2286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4677840" y="2454120"/>
            <a:ext cx="4474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5089680" y="2581200"/>
            <a:ext cx="3106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675320" y="3233880"/>
            <a:ext cx="506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5089680" y="3352680"/>
            <a:ext cx="30970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539748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539748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08968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08968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15312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644688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15312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644688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80544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80544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717228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717228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7461360" y="2465280"/>
            <a:ext cx="183960" cy="230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956720" y="3220920"/>
            <a:ext cx="0" cy="24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7956720" y="245124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4775400" y="1430280"/>
            <a:ext cx="1238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Cost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4729320" y="1386000"/>
            <a:ext cx="3477960" cy="24368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145120" y="2471760"/>
            <a:ext cx="183960" cy="230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5686560" y="2475000"/>
            <a:ext cx="183960" cy="230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208560" y="2467080"/>
            <a:ext cx="184320" cy="230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541920" y="2462040"/>
            <a:ext cx="184320" cy="230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6905520" y="2470320"/>
            <a:ext cx="184320" cy="230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1587600" y="4659480"/>
            <a:ext cx="30780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0" name=""/>
          <p:cNvGrpSpPr/>
          <p:nvPr/>
        </p:nvGrpSpPr>
        <p:grpSpPr>
          <a:xfrm>
            <a:off x="1955880" y="4552920"/>
            <a:ext cx="276120" cy="208080"/>
            <a:chOff x="1955880" y="4552920"/>
            <a:chExt cx="276120" cy="208080"/>
          </a:xfrm>
        </p:grpSpPr>
        <p:sp>
          <p:nvSpPr>
            <p:cNvPr id="391" name=""/>
            <p:cNvSpPr/>
            <p:nvPr/>
          </p:nvSpPr>
          <p:spPr>
            <a:xfrm>
              <a:off x="1962000" y="4559400"/>
              <a:ext cx="270000" cy="19512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1955880" y="4552920"/>
              <a:ext cx="150840" cy="208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1955880" y="4552920"/>
              <a:ext cx="1508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1955880" y="4552920"/>
              <a:ext cx="0" cy="2080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1955880" y="4761000"/>
              <a:ext cx="1508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6" name=""/>
          <p:cNvSpPr/>
          <p:nvPr/>
        </p:nvSpPr>
        <p:spPr>
          <a:xfrm>
            <a:off x="1577880" y="4545000"/>
            <a:ext cx="228600" cy="2286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2660760" y="4549680"/>
            <a:ext cx="217440" cy="220680"/>
          </a:xfrm>
          <a:prstGeom prst="diamond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2354400" y="4564080"/>
            <a:ext cx="201600" cy="201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H="1" rot="10800000">
            <a:off x="3741840" y="4547880"/>
            <a:ext cx="250560" cy="236520"/>
          </a:xfrm>
          <a:prstGeom prst="triangle">
            <a:avLst>
              <a:gd name="adj" fmla="val 49968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986200" y="4538520"/>
            <a:ext cx="228600" cy="2286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3346560" y="4551480"/>
            <a:ext cx="228600" cy="23004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137120" y="4551480"/>
            <a:ext cx="230040" cy="23004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952640" y="5934240"/>
            <a:ext cx="26748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1242360" y="4140360"/>
            <a:ext cx="218592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Value-Added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1197000" y="4094280"/>
            <a:ext cx="3478320" cy="2435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1263960" y="5433840"/>
            <a:ext cx="67680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1179720" y="5950080"/>
            <a:ext cx="74700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1952640" y="5533920"/>
            <a:ext cx="0" cy="835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1959120" y="5595840"/>
            <a:ext cx="152280" cy="33660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2255760" y="5934240"/>
            <a:ext cx="152640" cy="33336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2521080" y="5934240"/>
            <a:ext cx="155520" cy="33336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2786040" y="5935680"/>
            <a:ext cx="154080" cy="33336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075120" y="5600880"/>
            <a:ext cx="153720" cy="33156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3354480" y="5935680"/>
            <a:ext cx="153720" cy="34128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3652920" y="5935680"/>
            <a:ext cx="152280" cy="34128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3930480" y="5600880"/>
            <a:ext cx="152640" cy="33156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5118120" y="4657680"/>
            <a:ext cx="30812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8" name=""/>
          <p:cNvGrpSpPr/>
          <p:nvPr/>
        </p:nvGrpSpPr>
        <p:grpSpPr>
          <a:xfrm>
            <a:off x="5486400" y="4551480"/>
            <a:ext cx="279360" cy="209520"/>
            <a:chOff x="5486400" y="4551480"/>
            <a:chExt cx="279360" cy="209520"/>
          </a:xfrm>
        </p:grpSpPr>
        <p:sp>
          <p:nvSpPr>
            <p:cNvPr id="419" name=""/>
            <p:cNvSpPr/>
            <p:nvPr/>
          </p:nvSpPr>
          <p:spPr>
            <a:xfrm>
              <a:off x="5492880" y="4557600"/>
              <a:ext cx="272880" cy="19692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486400" y="4551480"/>
              <a:ext cx="152280" cy="2095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5486400" y="4551480"/>
              <a:ext cx="1522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486400" y="4551480"/>
              <a:ext cx="0" cy="2095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486400" y="4761000"/>
              <a:ext cx="1522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4" name=""/>
          <p:cNvSpPr/>
          <p:nvPr/>
        </p:nvSpPr>
        <p:spPr>
          <a:xfrm>
            <a:off x="5111640" y="4543560"/>
            <a:ext cx="228600" cy="23004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6192720" y="4549680"/>
            <a:ext cx="217440" cy="219240"/>
          </a:xfrm>
          <a:prstGeom prst="diamond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886360" y="4562640"/>
            <a:ext cx="201600" cy="203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 flipH="1" rot="10800000">
            <a:off x="7275600" y="4547880"/>
            <a:ext cx="250560" cy="236520"/>
          </a:xfrm>
          <a:prstGeom prst="triangle">
            <a:avLst>
              <a:gd name="adj" fmla="val 49968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6518160" y="4537080"/>
            <a:ext cx="228600" cy="2286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6877080" y="4549680"/>
            <a:ext cx="230040" cy="2304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669080" y="4549680"/>
            <a:ext cx="230400" cy="2304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774680" y="4138560"/>
            <a:ext cx="218592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Value-Added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4729320" y="4092480"/>
            <a:ext cx="3477960" cy="24368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4829040" y="5226120"/>
            <a:ext cx="410040" cy="116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5278320" y="5195880"/>
            <a:ext cx="2843280" cy="1652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5275440" y="6211800"/>
            <a:ext cx="2842920" cy="1652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275440" y="5691240"/>
            <a:ext cx="2842920" cy="1666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5278320" y="5195880"/>
            <a:ext cx="409680" cy="16524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700600" y="6211800"/>
            <a:ext cx="422280" cy="16668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6135840" y="5691240"/>
            <a:ext cx="396720" cy="1681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545160" y="6211800"/>
            <a:ext cx="716040" cy="16524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7278840" y="5195880"/>
            <a:ext cx="842760" cy="16524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694480" y="5688000"/>
            <a:ext cx="0" cy="177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129360" y="5189400"/>
            <a:ext cx="0" cy="176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539040" y="5200560"/>
            <a:ext cx="0" cy="166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7272360" y="5688000"/>
            <a:ext cx="0" cy="169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1614600" y="2436840"/>
            <a:ext cx="261720" cy="27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35-b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2000-07-19T11:30:35Z</dcterms:created>
  <dc:creator>Katy Paul-Chowdhury</dc:creator>
  <dc:description/>
  <dc:language>en-US</dc:language>
  <cp:lastModifiedBy>Katy Paul-Chowdhury</cp:lastModifiedBy>
  <cp:lastPrinted>2000-07-19T15:37:12Z</cp:lastPrinted>
  <dcterms:modified xsi:type="dcterms:W3CDTF">2000-08-18T11:50:05Z</dcterms:modified>
  <cp:revision>14</cp:revision>
  <dc:subject/>
  <dc:title>New Business Idea Summary</dc:title>
</cp:coreProperties>
</file>