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0288588" cy="6858000"/>
  <p:notesSz cx="6934200" cy="90789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2" name="PlaceHolder 1"/>
          <p:cNvSpPr>
            <a:spLocks noGrp="1"/>
          </p:cNvSpPr>
          <p:nvPr>
            <p:ph type="title"/>
          </p:nvPr>
        </p:nvSpPr>
        <p:spPr>
          <a:xfrm>
            <a:off x="514440" y="273600"/>
            <a:ext cx="925956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p:nvPr>
        </p:nvSpPr>
        <p:spPr>
          <a:xfrm>
            <a:off x="514440" y="1604520"/>
            <a:ext cx="925956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273600"/>
            <a:ext cx="925956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1604520"/>
            <a:ext cx="925956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926640" y="498600"/>
            <a:ext cx="8758440" cy="53942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LPG Market in Puerto Rico</a:t>
            </a:r>
            <a:br>
              <a:rPr sz="3600"/>
            </a:br>
            <a:br>
              <a:rPr sz="3600"/>
            </a:br>
            <a:r>
              <a:rPr b="1" lang="en-US" sz="3600" strike="noStrike" u="none">
                <a:solidFill>
                  <a:srgbClr val="000000"/>
                </a:solidFill>
                <a:effectLst/>
                <a:uFillTx/>
                <a:latin typeface="Times New Roman"/>
              </a:rPr>
              <a:t>Miguel A. Maltes</a:t>
            </a:r>
            <a:br>
              <a:rPr sz="3600"/>
            </a:br>
            <a:r>
              <a:rPr b="1" lang="en-US" sz="2400" strike="noStrike" u="none">
                <a:solidFill>
                  <a:srgbClr val="000000"/>
                </a:solidFill>
                <a:effectLst/>
                <a:uFillTx/>
                <a:latin typeface="Times New Roman"/>
              </a:rPr>
              <a:t>ProCaribe</a:t>
            </a:r>
            <a:br>
              <a:rPr sz="2400"/>
            </a:br>
            <a:r>
              <a:rPr b="1" lang="en-US" sz="2400" strike="noStrike" u="none">
                <a:solidFill>
                  <a:srgbClr val="000000"/>
                </a:solidFill>
                <a:effectLst/>
                <a:uFillTx/>
                <a:latin typeface="Times New Roman"/>
              </a:rPr>
              <a:t>A Division of the Protane Corp.</a:t>
            </a:r>
            <a:br>
              <a:rPr sz="2800"/>
            </a:br>
            <a:br>
              <a:rPr sz="3600"/>
            </a:br>
            <a:r>
              <a:rPr b="1" i="1" lang="en-US" sz="2000" strike="noStrike" u="none">
                <a:solidFill>
                  <a:srgbClr val="000000"/>
                </a:solidFill>
                <a:effectLst/>
                <a:uFillTx/>
                <a:latin typeface="Times New Roman"/>
              </a:rPr>
              <a:t>Presented To</a:t>
            </a:r>
            <a:br>
              <a:rPr sz="2000"/>
            </a:br>
            <a:r>
              <a:rPr b="1" lang="en-US" sz="2000" strike="noStrike" u="none">
                <a:solidFill>
                  <a:srgbClr val="000000"/>
                </a:solidFill>
                <a:effectLst/>
                <a:uFillTx/>
                <a:latin typeface="Times New Roman"/>
              </a:rPr>
              <a:t>Purvin &amp; Gertz</a:t>
            </a:r>
            <a:br>
              <a:rPr sz="2000"/>
            </a:br>
            <a:r>
              <a:rPr b="1" lang="en-US" sz="2000" strike="noStrike" u="none">
                <a:solidFill>
                  <a:srgbClr val="000000"/>
                </a:solidFill>
                <a:effectLst/>
                <a:uFillTx/>
                <a:latin typeface="Times New Roman"/>
              </a:rPr>
              <a:t>6th Annual Latin America LPG Seminar</a:t>
            </a:r>
            <a:br>
              <a:rPr sz="2000"/>
            </a:br>
            <a:r>
              <a:rPr b="1" lang="en-US" sz="2000" strike="noStrike" u="none">
                <a:solidFill>
                  <a:srgbClr val="000000"/>
                </a:solidFill>
                <a:effectLst/>
                <a:uFillTx/>
                <a:latin typeface="Times New Roman"/>
              </a:rPr>
              <a:t>Fort Lauderdale, Florida</a:t>
            </a:r>
            <a:br>
              <a:rPr sz="2000"/>
            </a:br>
            <a:r>
              <a:rPr b="1" lang="en-US" sz="2000" strike="noStrike" u="none">
                <a:solidFill>
                  <a:srgbClr val="000000"/>
                </a:solidFill>
                <a:effectLst/>
                <a:uFillTx/>
                <a:latin typeface="Times New Roman"/>
              </a:rPr>
              <a:t>November 14, 2000</a:t>
            </a:r>
            <a:endParaRPr b="0" lang="en-US" sz="2000" strike="noStrike" u="none">
              <a:solidFill>
                <a:srgbClr val="000000"/>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p:nvPr>
        </p:nvSpPr>
        <p:spPr>
          <a:xfrm>
            <a:off x="1052280" y="1158480"/>
            <a:ext cx="7800840" cy="5699160"/>
          </a:xfrm>
          <a:prstGeom prst="rect">
            <a:avLst/>
          </a:prstGeom>
          <a:noFill/>
          <a:ln w="0">
            <a:noFill/>
          </a:ln>
        </p:spPr>
        <p:txBody>
          <a:bodyPr lIns="92160" rIns="92160" tIns="46080" bIns="46080" anchor="t">
            <a:normAutofit/>
          </a:bodyPr>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ProCaribe terminal comprises 85% of Puerto Rico terminal capacity</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ProCaribe imported 123 MM gallons during 12 months ending July 31, 2000.</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Currently only 22% of Puerto Rico non-electric power generation demand is supplied by ProCaribe.</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Capable of supplying all of Puerto Rico’s LPG market</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ProCaribe is a source of stable supply for the island of Puerto Rico</a:t>
            </a:r>
            <a:endParaRPr b="0" lang="en-US" sz="2400" strike="noStrike" u="none">
              <a:solidFill>
                <a:srgbClr val="000000"/>
              </a:solidFill>
              <a:effectLst/>
              <a:uFillTx/>
              <a:latin typeface="Times New Roman"/>
            </a:endParaRPr>
          </a:p>
          <a:p>
            <a:pPr marL="343080" indent="0">
              <a:spcBef>
                <a:spcPts val="1199"/>
              </a:spcBef>
              <a:spcAft>
                <a:spcPts val="11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PlaceHolder 2"/>
          <p:cNvSpPr>
            <a:spLocks noGrp="1"/>
          </p:cNvSpPr>
          <p:nvPr>
            <p:ph type="title"/>
          </p:nvPr>
        </p:nvSpPr>
        <p:spPr>
          <a:xfrm>
            <a:off x="1942920" y="323640"/>
            <a:ext cx="5540040" cy="7426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ProCaribe LPG Terminal</a:t>
            </a:r>
            <a:endParaRPr b="0" lang="en-US" sz="3200" strike="noStrike" u="none">
              <a:solidFill>
                <a:srgbClr val="0000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p:nvPr>
        </p:nvSpPr>
        <p:spPr>
          <a:xfrm>
            <a:off x="2475000" y="4163760"/>
            <a:ext cx="5178240" cy="236844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Maximum Vessel Length: 800 Feet</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Water Depth: 38 Feet</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Maximum Arrival Displacement: 69,000 MT</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Modern 8-inch Unloading Arm</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First Preferential Use by ProCaribe</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Fire Water System Newly Refurbished</a:t>
            </a:r>
            <a:endParaRPr b="0" lang="en-US" sz="1800" strike="noStrike" u="none">
              <a:solidFill>
                <a:srgbClr val="000000"/>
              </a:solidFill>
              <a:effectLst/>
              <a:uFillTx/>
              <a:latin typeface="Times New Roman"/>
            </a:endParaRPr>
          </a:p>
        </p:txBody>
      </p:sp>
      <p:sp>
        <p:nvSpPr>
          <p:cNvPr id="41" name="PlaceHolder 2"/>
          <p:cNvSpPr>
            <a:spLocks noGrp="1"/>
          </p:cNvSpPr>
          <p:nvPr>
            <p:ph type="title"/>
          </p:nvPr>
        </p:nvSpPr>
        <p:spPr>
          <a:xfrm>
            <a:off x="2882880" y="3381480"/>
            <a:ext cx="377208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Pier</a:t>
            </a:r>
            <a:endParaRPr b="0" lang="en-US" sz="3200" strike="noStrike" u="none">
              <a:solidFill>
                <a:srgbClr val="000000"/>
              </a:solidFill>
              <a:effectLst/>
              <a:uFillTx/>
              <a:latin typeface="Times New Roman"/>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p:nvPr>
        </p:nvSpPr>
        <p:spPr>
          <a:xfrm>
            <a:off x="2771280" y="4659480"/>
            <a:ext cx="5178600" cy="162720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8-inch Insulated Unloading Line</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4-inch Insulated Vapor Return Line</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9,000 Foot Line from Pier to Terminal</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Pressure Tested Once a Year to 225 PSI</a:t>
            </a:r>
            <a:endParaRPr b="0" lang="en-US" sz="1800" strike="noStrike" u="none">
              <a:solidFill>
                <a:srgbClr val="000000"/>
              </a:solidFill>
              <a:effectLst/>
              <a:uFillTx/>
              <a:latin typeface="Times New Roman"/>
            </a:endParaRPr>
          </a:p>
        </p:txBody>
      </p:sp>
      <p:sp>
        <p:nvSpPr>
          <p:cNvPr id="43" name="PlaceHolder 2"/>
          <p:cNvSpPr>
            <a:spLocks noGrp="1"/>
          </p:cNvSpPr>
          <p:nvPr>
            <p:ph type="title"/>
          </p:nvPr>
        </p:nvSpPr>
        <p:spPr>
          <a:xfrm>
            <a:off x="3044520" y="3949560"/>
            <a:ext cx="377172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Pipelines</a:t>
            </a:r>
            <a:endParaRPr b="0" lang="en-US" sz="3200" strike="noStrike" u="none">
              <a:solidFill>
                <a:srgbClr val="000000"/>
              </a:solidFill>
              <a:effectLst/>
              <a:uFillTx/>
              <a:latin typeface="Times New Roman"/>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p:nvPr>
        </p:nvSpPr>
        <p:spPr>
          <a:xfrm>
            <a:off x="2215800" y="4659480"/>
            <a:ext cx="6426360" cy="162720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Three Sulzer Compressors - 3,000 Pounds per Hour Each</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Frick Compressor - 12,000 Pounds per Hour</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Two Allen Stuart Compressors - 4,000 Pounds per Hour Each</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Two Condensing Units</a:t>
            </a:r>
            <a:endParaRPr b="0" lang="en-US" sz="1800" strike="noStrike" u="none">
              <a:solidFill>
                <a:srgbClr val="000000"/>
              </a:solidFill>
              <a:effectLst/>
              <a:uFillTx/>
              <a:latin typeface="Times New Roman"/>
            </a:endParaRPr>
          </a:p>
        </p:txBody>
      </p:sp>
      <p:sp>
        <p:nvSpPr>
          <p:cNvPr id="45" name="PlaceHolder 2"/>
          <p:cNvSpPr>
            <a:spLocks noGrp="1"/>
          </p:cNvSpPr>
          <p:nvPr>
            <p:ph type="title"/>
          </p:nvPr>
        </p:nvSpPr>
        <p:spPr>
          <a:xfrm>
            <a:off x="2809440" y="3949560"/>
            <a:ext cx="436428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Compression System</a:t>
            </a:r>
            <a:endParaRPr b="0" lang="en-US" sz="3200" strike="noStrike" u="none">
              <a:solidFill>
                <a:srgbClr val="000000"/>
              </a:solidFill>
              <a:effectLst/>
              <a:uFillTx/>
              <a:latin typeface="Times New Roman"/>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p:nvPr>
        </p:nvSpPr>
        <p:spPr>
          <a:xfrm>
            <a:off x="3400560" y="4125960"/>
            <a:ext cx="3792240" cy="235728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Automatic Deluge System</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2 Million Gallon Water Tank</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System Tested Once per Week</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Electric Pump</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Jockey Pump</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Two Diesel Pumps</a:t>
            </a:r>
            <a:endParaRPr b="0" lang="en-US" sz="1800" strike="noStrike" u="none">
              <a:solidFill>
                <a:srgbClr val="000000"/>
              </a:solidFill>
              <a:effectLst/>
              <a:uFillTx/>
              <a:latin typeface="Times New Roman"/>
            </a:endParaRPr>
          </a:p>
        </p:txBody>
      </p:sp>
      <p:sp>
        <p:nvSpPr>
          <p:cNvPr id="47" name="PlaceHolder 2"/>
          <p:cNvSpPr>
            <a:spLocks noGrp="1"/>
          </p:cNvSpPr>
          <p:nvPr>
            <p:ph type="title"/>
          </p:nvPr>
        </p:nvSpPr>
        <p:spPr>
          <a:xfrm>
            <a:off x="3340080" y="3317760"/>
            <a:ext cx="377208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Fire Water System</a:t>
            </a:r>
            <a:endParaRPr b="0" lang="en-US" sz="3200" strike="noStrike" u="none">
              <a:solidFill>
                <a:srgbClr val="000000"/>
              </a:solidFill>
              <a:effectLst/>
              <a:uFillTx/>
              <a:latin typeface="Times New Roman"/>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p:nvPr>
        </p:nvSpPr>
        <p:spPr>
          <a:xfrm>
            <a:off x="3228480" y="5203800"/>
            <a:ext cx="4040280" cy="125568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Back-up Power - Diesel Engines</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750 KVA Generator</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650 KVA Generator</a:t>
            </a:r>
            <a:endParaRPr b="0" lang="en-US" sz="1800" strike="noStrike" u="none">
              <a:solidFill>
                <a:srgbClr val="000000"/>
              </a:solidFill>
              <a:effectLst/>
              <a:uFillTx/>
              <a:latin typeface="Times New Roman"/>
            </a:endParaRPr>
          </a:p>
        </p:txBody>
      </p:sp>
      <p:sp>
        <p:nvSpPr>
          <p:cNvPr id="49" name="PlaceHolder 2"/>
          <p:cNvSpPr>
            <a:spLocks noGrp="1"/>
          </p:cNvSpPr>
          <p:nvPr>
            <p:ph type="title"/>
          </p:nvPr>
        </p:nvSpPr>
        <p:spPr>
          <a:xfrm>
            <a:off x="2709720" y="4270320"/>
            <a:ext cx="497232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Emergency Generators</a:t>
            </a:r>
            <a:endParaRPr b="0" lang="en-US" sz="3200" strike="noStrike" u="none">
              <a:solidFill>
                <a:srgbClr val="000000"/>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p:nvPr>
        </p:nvSpPr>
        <p:spPr>
          <a:xfrm>
            <a:off x="3476520" y="4708440"/>
            <a:ext cx="3818160" cy="162720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Three Loading Racks</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Weight Scale</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Two Pressurized Tanks</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Automatic Odorant Dispensers</a:t>
            </a:r>
            <a:endParaRPr b="0" lang="en-US" sz="1800" strike="noStrike" u="none">
              <a:solidFill>
                <a:srgbClr val="000000"/>
              </a:solidFill>
              <a:effectLst/>
              <a:uFillTx/>
              <a:latin typeface="Times New Roman"/>
            </a:endParaRPr>
          </a:p>
        </p:txBody>
      </p:sp>
      <p:sp>
        <p:nvSpPr>
          <p:cNvPr id="51" name="PlaceHolder 2"/>
          <p:cNvSpPr>
            <a:spLocks noGrp="1"/>
          </p:cNvSpPr>
          <p:nvPr>
            <p:ph type="title"/>
          </p:nvPr>
        </p:nvSpPr>
        <p:spPr>
          <a:xfrm>
            <a:off x="3044520" y="3949560"/>
            <a:ext cx="377172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Loading Area</a:t>
            </a:r>
            <a:endParaRPr b="0" lang="en-US" sz="3200" strike="noStrike" u="none">
              <a:solidFill>
                <a:srgbClr val="000000"/>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p:nvPr>
        </p:nvSpPr>
        <p:spPr>
          <a:xfrm>
            <a:off x="3796920" y="5277960"/>
            <a:ext cx="2841480" cy="78588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Glycol Heater</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One Fin Fan Heater</a:t>
            </a:r>
            <a:endParaRPr b="0" lang="en-US" sz="1800" strike="noStrike" u="none">
              <a:solidFill>
                <a:srgbClr val="000000"/>
              </a:solidFill>
              <a:effectLst/>
              <a:uFillTx/>
              <a:latin typeface="Times New Roman"/>
            </a:endParaRPr>
          </a:p>
        </p:txBody>
      </p:sp>
      <p:sp>
        <p:nvSpPr>
          <p:cNvPr id="53" name="PlaceHolder 2"/>
          <p:cNvSpPr>
            <a:spLocks noGrp="1"/>
          </p:cNvSpPr>
          <p:nvPr>
            <p:ph type="title"/>
          </p:nvPr>
        </p:nvSpPr>
        <p:spPr>
          <a:xfrm>
            <a:off x="3081240" y="4444920"/>
            <a:ext cx="377208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Heaters</a:t>
            </a:r>
            <a:endParaRPr b="0" lang="en-US" sz="3200" strike="noStrike" u="none">
              <a:solidFill>
                <a:srgbClr val="000000"/>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8472600" y="4059360"/>
            <a:ext cx="733320" cy="234720"/>
          </a:xfrm>
          <a:prstGeom prst="rect">
            <a:avLst/>
          </a:prstGeom>
          <a:solidFill>
            <a:srgbClr val="a3ffb5">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8786880" y="2678040"/>
            <a:ext cx="733320" cy="3451320"/>
          </a:xfrm>
          <a:prstGeom prst="rect">
            <a:avLst/>
          </a:prstGeom>
          <a:solidFill>
            <a:srgbClr val="a3ffb5">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2703960" y="439560"/>
            <a:ext cx="41695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ProCaribe LPG Supply Year 2000</a:t>
            </a:r>
            <a:endParaRPr b="0" lang="en-US" sz="2000" strike="noStrike" u="none">
              <a:solidFill>
                <a:srgbClr val="000000"/>
              </a:solidFill>
              <a:effectLst/>
              <a:uFillTx/>
              <a:latin typeface="Times New Roman"/>
            </a:endParaRPr>
          </a:p>
        </p:txBody>
      </p:sp>
      <p:sp>
        <p:nvSpPr>
          <p:cNvPr id="57" name=""/>
          <p:cNvSpPr/>
          <p:nvPr/>
        </p:nvSpPr>
        <p:spPr>
          <a:xfrm>
            <a:off x="560520" y="1168560"/>
            <a:ext cx="3319200" cy="1820880"/>
          </a:xfrm>
          <a:custGeom>
            <a:avLst/>
            <a:gdLst/>
            <a:ahLst/>
            <a:rect l="l" t="t" r="r" b="b"/>
            <a:pathLst>
              <a:path w="290" h="159">
                <a:moveTo>
                  <a:pt x="11" y="3"/>
                </a:moveTo>
                <a:lnTo>
                  <a:pt x="149" y="3"/>
                </a:lnTo>
                <a:lnTo>
                  <a:pt x="152" y="0"/>
                </a:lnTo>
                <a:lnTo>
                  <a:pt x="154" y="5"/>
                </a:lnTo>
                <a:lnTo>
                  <a:pt x="160" y="5"/>
                </a:lnTo>
                <a:lnTo>
                  <a:pt x="168" y="13"/>
                </a:lnTo>
                <a:lnTo>
                  <a:pt x="176" y="13"/>
                </a:lnTo>
                <a:lnTo>
                  <a:pt x="165" y="21"/>
                </a:lnTo>
                <a:lnTo>
                  <a:pt x="170" y="19"/>
                </a:lnTo>
                <a:lnTo>
                  <a:pt x="173" y="21"/>
                </a:lnTo>
                <a:lnTo>
                  <a:pt x="184" y="19"/>
                </a:lnTo>
                <a:lnTo>
                  <a:pt x="184" y="21"/>
                </a:lnTo>
                <a:lnTo>
                  <a:pt x="186" y="19"/>
                </a:lnTo>
                <a:lnTo>
                  <a:pt x="189" y="21"/>
                </a:lnTo>
                <a:lnTo>
                  <a:pt x="200" y="21"/>
                </a:lnTo>
                <a:lnTo>
                  <a:pt x="202" y="21"/>
                </a:lnTo>
                <a:lnTo>
                  <a:pt x="205" y="24"/>
                </a:lnTo>
                <a:lnTo>
                  <a:pt x="205" y="29"/>
                </a:lnTo>
                <a:lnTo>
                  <a:pt x="189" y="29"/>
                </a:lnTo>
                <a:lnTo>
                  <a:pt x="186" y="40"/>
                </a:lnTo>
                <a:lnTo>
                  <a:pt x="189" y="34"/>
                </a:lnTo>
                <a:lnTo>
                  <a:pt x="186" y="48"/>
                </a:lnTo>
                <a:lnTo>
                  <a:pt x="186" y="56"/>
                </a:lnTo>
                <a:lnTo>
                  <a:pt x="186" y="58"/>
                </a:lnTo>
                <a:lnTo>
                  <a:pt x="189" y="58"/>
                </a:lnTo>
                <a:lnTo>
                  <a:pt x="192" y="56"/>
                </a:lnTo>
                <a:lnTo>
                  <a:pt x="192" y="42"/>
                </a:lnTo>
                <a:lnTo>
                  <a:pt x="197" y="34"/>
                </a:lnTo>
                <a:lnTo>
                  <a:pt x="200" y="32"/>
                </a:lnTo>
                <a:lnTo>
                  <a:pt x="200" y="29"/>
                </a:lnTo>
                <a:lnTo>
                  <a:pt x="208" y="32"/>
                </a:lnTo>
                <a:lnTo>
                  <a:pt x="208" y="40"/>
                </a:lnTo>
                <a:lnTo>
                  <a:pt x="205" y="45"/>
                </a:lnTo>
                <a:lnTo>
                  <a:pt x="210" y="42"/>
                </a:lnTo>
                <a:lnTo>
                  <a:pt x="210" y="48"/>
                </a:lnTo>
                <a:lnTo>
                  <a:pt x="216" y="48"/>
                </a:lnTo>
                <a:lnTo>
                  <a:pt x="208" y="58"/>
                </a:lnTo>
                <a:lnTo>
                  <a:pt x="210" y="58"/>
                </a:lnTo>
                <a:lnTo>
                  <a:pt x="218" y="58"/>
                </a:lnTo>
                <a:lnTo>
                  <a:pt x="232" y="48"/>
                </a:lnTo>
                <a:lnTo>
                  <a:pt x="232" y="45"/>
                </a:lnTo>
                <a:lnTo>
                  <a:pt x="242" y="45"/>
                </a:lnTo>
                <a:lnTo>
                  <a:pt x="242" y="40"/>
                </a:lnTo>
                <a:lnTo>
                  <a:pt x="250" y="34"/>
                </a:lnTo>
                <a:lnTo>
                  <a:pt x="266" y="34"/>
                </a:lnTo>
                <a:lnTo>
                  <a:pt x="271" y="32"/>
                </a:lnTo>
                <a:lnTo>
                  <a:pt x="279" y="16"/>
                </a:lnTo>
                <a:lnTo>
                  <a:pt x="282" y="19"/>
                </a:lnTo>
                <a:lnTo>
                  <a:pt x="285" y="16"/>
                </a:lnTo>
                <a:lnTo>
                  <a:pt x="285" y="19"/>
                </a:lnTo>
                <a:lnTo>
                  <a:pt x="287" y="29"/>
                </a:lnTo>
                <a:lnTo>
                  <a:pt x="290" y="32"/>
                </a:lnTo>
                <a:lnTo>
                  <a:pt x="290" y="34"/>
                </a:lnTo>
                <a:lnTo>
                  <a:pt x="287" y="40"/>
                </a:lnTo>
                <a:lnTo>
                  <a:pt x="282" y="40"/>
                </a:lnTo>
                <a:lnTo>
                  <a:pt x="269" y="50"/>
                </a:lnTo>
                <a:lnTo>
                  <a:pt x="271" y="58"/>
                </a:lnTo>
                <a:lnTo>
                  <a:pt x="274" y="56"/>
                </a:lnTo>
                <a:lnTo>
                  <a:pt x="274" y="61"/>
                </a:lnTo>
                <a:lnTo>
                  <a:pt x="266" y="58"/>
                </a:lnTo>
                <a:lnTo>
                  <a:pt x="258" y="61"/>
                </a:lnTo>
                <a:lnTo>
                  <a:pt x="255" y="64"/>
                </a:lnTo>
                <a:lnTo>
                  <a:pt x="253" y="77"/>
                </a:lnTo>
                <a:lnTo>
                  <a:pt x="250" y="74"/>
                </a:lnTo>
                <a:lnTo>
                  <a:pt x="250" y="77"/>
                </a:lnTo>
                <a:lnTo>
                  <a:pt x="247" y="87"/>
                </a:lnTo>
                <a:lnTo>
                  <a:pt x="247" y="82"/>
                </a:lnTo>
                <a:lnTo>
                  <a:pt x="242" y="77"/>
                </a:lnTo>
                <a:lnTo>
                  <a:pt x="242" y="71"/>
                </a:lnTo>
                <a:lnTo>
                  <a:pt x="240" y="77"/>
                </a:lnTo>
                <a:lnTo>
                  <a:pt x="242" y="87"/>
                </a:lnTo>
                <a:lnTo>
                  <a:pt x="247" y="98"/>
                </a:lnTo>
                <a:lnTo>
                  <a:pt x="242" y="103"/>
                </a:lnTo>
                <a:lnTo>
                  <a:pt x="232" y="111"/>
                </a:lnTo>
                <a:lnTo>
                  <a:pt x="221" y="119"/>
                </a:lnTo>
                <a:lnTo>
                  <a:pt x="218" y="127"/>
                </a:lnTo>
                <a:lnTo>
                  <a:pt x="224" y="149"/>
                </a:lnTo>
                <a:lnTo>
                  <a:pt x="224" y="159"/>
                </a:lnTo>
                <a:lnTo>
                  <a:pt x="221" y="159"/>
                </a:lnTo>
                <a:lnTo>
                  <a:pt x="218" y="157"/>
                </a:lnTo>
                <a:lnTo>
                  <a:pt x="210" y="149"/>
                </a:lnTo>
                <a:lnTo>
                  <a:pt x="210" y="135"/>
                </a:lnTo>
                <a:lnTo>
                  <a:pt x="205" y="130"/>
                </a:lnTo>
                <a:lnTo>
                  <a:pt x="200" y="133"/>
                </a:lnTo>
                <a:lnTo>
                  <a:pt x="200" y="130"/>
                </a:lnTo>
                <a:lnTo>
                  <a:pt x="181" y="130"/>
                </a:lnTo>
                <a:lnTo>
                  <a:pt x="176" y="133"/>
                </a:lnTo>
                <a:lnTo>
                  <a:pt x="181" y="135"/>
                </a:lnTo>
                <a:lnTo>
                  <a:pt x="170" y="135"/>
                </a:lnTo>
                <a:lnTo>
                  <a:pt x="168" y="133"/>
                </a:lnTo>
                <a:lnTo>
                  <a:pt x="157" y="133"/>
                </a:lnTo>
                <a:lnTo>
                  <a:pt x="152" y="135"/>
                </a:lnTo>
                <a:lnTo>
                  <a:pt x="138" y="146"/>
                </a:lnTo>
                <a:lnTo>
                  <a:pt x="138" y="157"/>
                </a:lnTo>
                <a:lnTo>
                  <a:pt x="128" y="154"/>
                </a:lnTo>
                <a:lnTo>
                  <a:pt x="117" y="133"/>
                </a:lnTo>
                <a:lnTo>
                  <a:pt x="112" y="133"/>
                </a:lnTo>
                <a:lnTo>
                  <a:pt x="109" y="135"/>
                </a:lnTo>
                <a:lnTo>
                  <a:pt x="107" y="135"/>
                </a:lnTo>
                <a:lnTo>
                  <a:pt x="101" y="133"/>
                </a:lnTo>
                <a:lnTo>
                  <a:pt x="101" y="127"/>
                </a:lnTo>
                <a:lnTo>
                  <a:pt x="93" y="119"/>
                </a:lnTo>
                <a:lnTo>
                  <a:pt x="67" y="125"/>
                </a:lnTo>
                <a:lnTo>
                  <a:pt x="48" y="117"/>
                </a:lnTo>
                <a:lnTo>
                  <a:pt x="40" y="117"/>
                </a:lnTo>
                <a:lnTo>
                  <a:pt x="35" y="111"/>
                </a:lnTo>
                <a:lnTo>
                  <a:pt x="32" y="111"/>
                </a:lnTo>
                <a:lnTo>
                  <a:pt x="32" y="106"/>
                </a:lnTo>
                <a:lnTo>
                  <a:pt x="19" y="103"/>
                </a:lnTo>
                <a:lnTo>
                  <a:pt x="19" y="101"/>
                </a:lnTo>
                <a:lnTo>
                  <a:pt x="13" y="93"/>
                </a:lnTo>
                <a:lnTo>
                  <a:pt x="13" y="87"/>
                </a:lnTo>
                <a:lnTo>
                  <a:pt x="11" y="87"/>
                </a:lnTo>
                <a:lnTo>
                  <a:pt x="11" y="85"/>
                </a:lnTo>
                <a:lnTo>
                  <a:pt x="13" y="85"/>
                </a:lnTo>
                <a:lnTo>
                  <a:pt x="13" y="82"/>
                </a:lnTo>
                <a:lnTo>
                  <a:pt x="8" y="82"/>
                </a:lnTo>
                <a:lnTo>
                  <a:pt x="11" y="82"/>
                </a:lnTo>
                <a:lnTo>
                  <a:pt x="3" y="74"/>
                </a:lnTo>
                <a:lnTo>
                  <a:pt x="3" y="71"/>
                </a:lnTo>
                <a:lnTo>
                  <a:pt x="0" y="69"/>
                </a:lnTo>
                <a:lnTo>
                  <a:pt x="3" y="58"/>
                </a:lnTo>
                <a:lnTo>
                  <a:pt x="0" y="48"/>
                </a:lnTo>
                <a:lnTo>
                  <a:pt x="3" y="24"/>
                </a:lnTo>
                <a:lnTo>
                  <a:pt x="0" y="8"/>
                </a:lnTo>
                <a:lnTo>
                  <a:pt x="8" y="8"/>
                </a:lnTo>
                <a:lnTo>
                  <a:pt x="8" y="16"/>
                </a:lnTo>
                <a:lnTo>
                  <a:pt x="11" y="16"/>
                </a:lnTo>
                <a:lnTo>
                  <a:pt x="11" y="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8299440" y="2475000"/>
            <a:ext cx="882720" cy="880920"/>
          </a:xfrm>
          <a:custGeom>
            <a:avLst/>
            <a:gdLst/>
            <a:ahLst/>
            <a:rect l="l" t="t" r="r" b="b"/>
            <a:pathLst>
              <a:path w="77" h="77">
                <a:moveTo>
                  <a:pt x="10" y="56"/>
                </a:moveTo>
                <a:lnTo>
                  <a:pt x="8" y="48"/>
                </a:lnTo>
                <a:lnTo>
                  <a:pt x="5" y="48"/>
                </a:lnTo>
                <a:lnTo>
                  <a:pt x="0" y="40"/>
                </a:lnTo>
                <a:lnTo>
                  <a:pt x="2" y="35"/>
                </a:lnTo>
                <a:lnTo>
                  <a:pt x="2" y="29"/>
                </a:lnTo>
                <a:lnTo>
                  <a:pt x="2" y="21"/>
                </a:lnTo>
                <a:lnTo>
                  <a:pt x="0" y="19"/>
                </a:lnTo>
                <a:lnTo>
                  <a:pt x="0" y="16"/>
                </a:lnTo>
                <a:lnTo>
                  <a:pt x="2" y="13"/>
                </a:lnTo>
                <a:lnTo>
                  <a:pt x="2" y="11"/>
                </a:lnTo>
                <a:lnTo>
                  <a:pt x="8" y="3"/>
                </a:lnTo>
                <a:lnTo>
                  <a:pt x="8" y="0"/>
                </a:lnTo>
                <a:lnTo>
                  <a:pt x="16" y="0"/>
                </a:lnTo>
                <a:lnTo>
                  <a:pt x="24" y="3"/>
                </a:lnTo>
                <a:lnTo>
                  <a:pt x="32" y="3"/>
                </a:lnTo>
                <a:lnTo>
                  <a:pt x="32" y="11"/>
                </a:lnTo>
                <a:lnTo>
                  <a:pt x="50" y="16"/>
                </a:lnTo>
                <a:lnTo>
                  <a:pt x="53" y="13"/>
                </a:lnTo>
                <a:lnTo>
                  <a:pt x="53" y="5"/>
                </a:lnTo>
                <a:lnTo>
                  <a:pt x="61" y="0"/>
                </a:lnTo>
                <a:lnTo>
                  <a:pt x="69" y="3"/>
                </a:lnTo>
                <a:lnTo>
                  <a:pt x="69" y="5"/>
                </a:lnTo>
                <a:lnTo>
                  <a:pt x="77" y="5"/>
                </a:lnTo>
                <a:lnTo>
                  <a:pt x="74" y="19"/>
                </a:lnTo>
                <a:lnTo>
                  <a:pt x="77" y="24"/>
                </a:lnTo>
                <a:lnTo>
                  <a:pt x="77" y="61"/>
                </a:lnTo>
                <a:lnTo>
                  <a:pt x="77" y="72"/>
                </a:lnTo>
                <a:lnTo>
                  <a:pt x="74" y="74"/>
                </a:lnTo>
                <a:lnTo>
                  <a:pt x="72" y="77"/>
                </a:lnTo>
                <a:lnTo>
                  <a:pt x="34" y="56"/>
                </a:lnTo>
                <a:lnTo>
                  <a:pt x="26" y="58"/>
                </a:lnTo>
                <a:lnTo>
                  <a:pt x="24" y="56"/>
                </a:lnTo>
                <a:lnTo>
                  <a:pt x="10" y="56"/>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7257960" y="2165400"/>
            <a:ext cx="1157400" cy="1190520"/>
          </a:xfrm>
          <a:custGeom>
            <a:avLst/>
            <a:gdLst/>
            <a:ahLst/>
            <a:rect l="l" t="t" r="r" b="b"/>
            <a:pathLst>
              <a:path w="101" h="104">
                <a:moveTo>
                  <a:pt x="32" y="14"/>
                </a:moveTo>
                <a:lnTo>
                  <a:pt x="35" y="14"/>
                </a:lnTo>
                <a:lnTo>
                  <a:pt x="38" y="30"/>
                </a:lnTo>
                <a:lnTo>
                  <a:pt x="24" y="32"/>
                </a:lnTo>
                <a:lnTo>
                  <a:pt x="24" y="38"/>
                </a:lnTo>
                <a:lnTo>
                  <a:pt x="16" y="43"/>
                </a:lnTo>
                <a:lnTo>
                  <a:pt x="3" y="48"/>
                </a:lnTo>
                <a:lnTo>
                  <a:pt x="0" y="51"/>
                </a:lnTo>
                <a:lnTo>
                  <a:pt x="0" y="59"/>
                </a:lnTo>
                <a:lnTo>
                  <a:pt x="19" y="72"/>
                </a:lnTo>
                <a:lnTo>
                  <a:pt x="48" y="93"/>
                </a:lnTo>
                <a:lnTo>
                  <a:pt x="51" y="99"/>
                </a:lnTo>
                <a:lnTo>
                  <a:pt x="56" y="101"/>
                </a:lnTo>
                <a:lnTo>
                  <a:pt x="61" y="104"/>
                </a:lnTo>
                <a:lnTo>
                  <a:pt x="64" y="104"/>
                </a:lnTo>
                <a:lnTo>
                  <a:pt x="69" y="104"/>
                </a:lnTo>
                <a:lnTo>
                  <a:pt x="101" y="83"/>
                </a:lnTo>
                <a:lnTo>
                  <a:pt x="99" y="75"/>
                </a:lnTo>
                <a:lnTo>
                  <a:pt x="96" y="75"/>
                </a:lnTo>
                <a:lnTo>
                  <a:pt x="91" y="67"/>
                </a:lnTo>
                <a:lnTo>
                  <a:pt x="93" y="62"/>
                </a:lnTo>
                <a:lnTo>
                  <a:pt x="93" y="56"/>
                </a:lnTo>
                <a:lnTo>
                  <a:pt x="93" y="48"/>
                </a:lnTo>
                <a:lnTo>
                  <a:pt x="91" y="46"/>
                </a:lnTo>
                <a:lnTo>
                  <a:pt x="91" y="43"/>
                </a:lnTo>
                <a:lnTo>
                  <a:pt x="91" y="32"/>
                </a:lnTo>
                <a:lnTo>
                  <a:pt x="83" y="30"/>
                </a:lnTo>
                <a:lnTo>
                  <a:pt x="80" y="24"/>
                </a:lnTo>
                <a:lnTo>
                  <a:pt x="85" y="16"/>
                </a:lnTo>
                <a:lnTo>
                  <a:pt x="83" y="3"/>
                </a:lnTo>
                <a:lnTo>
                  <a:pt x="85" y="0"/>
                </a:lnTo>
                <a:lnTo>
                  <a:pt x="83" y="3"/>
                </a:lnTo>
                <a:lnTo>
                  <a:pt x="75" y="0"/>
                </a:lnTo>
                <a:lnTo>
                  <a:pt x="69" y="3"/>
                </a:lnTo>
                <a:lnTo>
                  <a:pt x="64" y="0"/>
                </a:lnTo>
                <a:lnTo>
                  <a:pt x="56" y="3"/>
                </a:lnTo>
                <a:lnTo>
                  <a:pt x="48" y="3"/>
                </a:lnTo>
                <a:lnTo>
                  <a:pt x="32" y="14"/>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7051680" y="2989440"/>
            <a:ext cx="939960" cy="939600"/>
          </a:xfrm>
          <a:custGeom>
            <a:avLst/>
            <a:gdLst/>
            <a:ahLst/>
            <a:rect l="l" t="t" r="r" b="b"/>
            <a:pathLst>
              <a:path w="82" h="82">
                <a:moveTo>
                  <a:pt x="37" y="0"/>
                </a:moveTo>
                <a:lnTo>
                  <a:pt x="66" y="21"/>
                </a:lnTo>
                <a:lnTo>
                  <a:pt x="69" y="27"/>
                </a:lnTo>
                <a:lnTo>
                  <a:pt x="74" y="29"/>
                </a:lnTo>
                <a:lnTo>
                  <a:pt x="79" y="32"/>
                </a:lnTo>
                <a:lnTo>
                  <a:pt x="82" y="32"/>
                </a:lnTo>
                <a:lnTo>
                  <a:pt x="82" y="48"/>
                </a:lnTo>
                <a:lnTo>
                  <a:pt x="79" y="53"/>
                </a:lnTo>
                <a:lnTo>
                  <a:pt x="64" y="56"/>
                </a:lnTo>
                <a:lnTo>
                  <a:pt x="56" y="56"/>
                </a:lnTo>
                <a:lnTo>
                  <a:pt x="50" y="61"/>
                </a:lnTo>
                <a:lnTo>
                  <a:pt x="42" y="64"/>
                </a:lnTo>
                <a:lnTo>
                  <a:pt x="37" y="74"/>
                </a:lnTo>
                <a:lnTo>
                  <a:pt x="34" y="79"/>
                </a:lnTo>
                <a:lnTo>
                  <a:pt x="32" y="82"/>
                </a:lnTo>
                <a:lnTo>
                  <a:pt x="26" y="79"/>
                </a:lnTo>
                <a:lnTo>
                  <a:pt x="24" y="82"/>
                </a:lnTo>
                <a:lnTo>
                  <a:pt x="21" y="82"/>
                </a:lnTo>
                <a:lnTo>
                  <a:pt x="16" y="69"/>
                </a:lnTo>
                <a:lnTo>
                  <a:pt x="8" y="72"/>
                </a:lnTo>
                <a:lnTo>
                  <a:pt x="2" y="72"/>
                </a:lnTo>
                <a:lnTo>
                  <a:pt x="5" y="69"/>
                </a:lnTo>
                <a:lnTo>
                  <a:pt x="0" y="56"/>
                </a:lnTo>
                <a:lnTo>
                  <a:pt x="5" y="53"/>
                </a:lnTo>
                <a:lnTo>
                  <a:pt x="8" y="56"/>
                </a:lnTo>
                <a:lnTo>
                  <a:pt x="10" y="53"/>
                </a:lnTo>
                <a:lnTo>
                  <a:pt x="34" y="53"/>
                </a:lnTo>
                <a:lnTo>
                  <a:pt x="26" y="0"/>
                </a:lnTo>
                <a:lnTo>
                  <a:pt x="37"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7257960" y="3894120"/>
            <a:ext cx="366840" cy="378000"/>
          </a:xfrm>
          <a:custGeom>
            <a:avLst/>
            <a:gdLst/>
            <a:ahLst/>
            <a:rect l="l" t="t" r="r" b="b"/>
            <a:pathLst>
              <a:path w="32" h="33">
                <a:moveTo>
                  <a:pt x="30" y="27"/>
                </a:moveTo>
                <a:lnTo>
                  <a:pt x="30" y="19"/>
                </a:lnTo>
                <a:lnTo>
                  <a:pt x="32" y="11"/>
                </a:lnTo>
                <a:lnTo>
                  <a:pt x="30" y="6"/>
                </a:lnTo>
                <a:lnTo>
                  <a:pt x="24" y="3"/>
                </a:lnTo>
                <a:lnTo>
                  <a:pt x="19" y="3"/>
                </a:lnTo>
                <a:lnTo>
                  <a:pt x="16" y="0"/>
                </a:lnTo>
                <a:lnTo>
                  <a:pt x="14" y="3"/>
                </a:lnTo>
                <a:lnTo>
                  <a:pt x="8" y="0"/>
                </a:lnTo>
                <a:lnTo>
                  <a:pt x="6" y="3"/>
                </a:lnTo>
                <a:lnTo>
                  <a:pt x="3" y="3"/>
                </a:lnTo>
                <a:lnTo>
                  <a:pt x="3" y="6"/>
                </a:lnTo>
                <a:lnTo>
                  <a:pt x="3" y="8"/>
                </a:lnTo>
                <a:lnTo>
                  <a:pt x="3" y="11"/>
                </a:lnTo>
                <a:lnTo>
                  <a:pt x="3" y="16"/>
                </a:lnTo>
                <a:lnTo>
                  <a:pt x="0" y="16"/>
                </a:lnTo>
                <a:lnTo>
                  <a:pt x="0" y="22"/>
                </a:lnTo>
                <a:lnTo>
                  <a:pt x="6" y="24"/>
                </a:lnTo>
                <a:lnTo>
                  <a:pt x="6" y="33"/>
                </a:lnTo>
                <a:lnTo>
                  <a:pt x="14" y="27"/>
                </a:lnTo>
                <a:lnTo>
                  <a:pt x="22" y="27"/>
                </a:lnTo>
                <a:lnTo>
                  <a:pt x="30" y="27"/>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7601040" y="3836880"/>
            <a:ext cx="206280" cy="366840"/>
          </a:xfrm>
          <a:custGeom>
            <a:avLst/>
            <a:gdLst/>
            <a:ahLst/>
            <a:rect l="l" t="t" r="r" b="b"/>
            <a:pathLst>
              <a:path w="18" h="32">
                <a:moveTo>
                  <a:pt x="0" y="11"/>
                </a:moveTo>
                <a:lnTo>
                  <a:pt x="0" y="5"/>
                </a:lnTo>
                <a:lnTo>
                  <a:pt x="0" y="0"/>
                </a:lnTo>
                <a:lnTo>
                  <a:pt x="10" y="0"/>
                </a:lnTo>
                <a:lnTo>
                  <a:pt x="16" y="13"/>
                </a:lnTo>
                <a:lnTo>
                  <a:pt x="18" y="24"/>
                </a:lnTo>
                <a:lnTo>
                  <a:pt x="18" y="27"/>
                </a:lnTo>
                <a:lnTo>
                  <a:pt x="2" y="32"/>
                </a:lnTo>
                <a:lnTo>
                  <a:pt x="0" y="32"/>
                </a:lnTo>
                <a:lnTo>
                  <a:pt x="0" y="24"/>
                </a:lnTo>
                <a:lnTo>
                  <a:pt x="2" y="16"/>
                </a:lnTo>
                <a:lnTo>
                  <a:pt x="0" y="11"/>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8231040" y="4386240"/>
            <a:ext cx="343080" cy="366840"/>
          </a:xfrm>
          <a:custGeom>
            <a:avLst/>
            <a:gdLst/>
            <a:ahLst/>
            <a:rect l="l" t="t" r="r" b="b"/>
            <a:pathLst>
              <a:path w="30" h="32">
                <a:moveTo>
                  <a:pt x="8" y="5"/>
                </a:moveTo>
                <a:lnTo>
                  <a:pt x="14" y="5"/>
                </a:lnTo>
                <a:lnTo>
                  <a:pt x="14" y="0"/>
                </a:lnTo>
                <a:lnTo>
                  <a:pt x="24" y="0"/>
                </a:lnTo>
                <a:lnTo>
                  <a:pt x="24" y="5"/>
                </a:lnTo>
                <a:lnTo>
                  <a:pt x="27" y="3"/>
                </a:lnTo>
                <a:lnTo>
                  <a:pt x="30" y="5"/>
                </a:lnTo>
                <a:lnTo>
                  <a:pt x="30" y="8"/>
                </a:lnTo>
                <a:lnTo>
                  <a:pt x="30" y="21"/>
                </a:lnTo>
                <a:lnTo>
                  <a:pt x="22" y="21"/>
                </a:lnTo>
                <a:lnTo>
                  <a:pt x="16" y="24"/>
                </a:lnTo>
                <a:lnTo>
                  <a:pt x="16" y="26"/>
                </a:lnTo>
                <a:lnTo>
                  <a:pt x="14" y="26"/>
                </a:lnTo>
                <a:lnTo>
                  <a:pt x="14" y="32"/>
                </a:lnTo>
                <a:lnTo>
                  <a:pt x="8" y="24"/>
                </a:lnTo>
                <a:lnTo>
                  <a:pt x="0" y="16"/>
                </a:lnTo>
                <a:lnTo>
                  <a:pt x="6" y="11"/>
                </a:lnTo>
                <a:lnTo>
                  <a:pt x="6" y="8"/>
                </a:lnTo>
                <a:lnTo>
                  <a:pt x="8" y="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8231040" y="3722760"/>
            <a:ext cx="459000" cy="698400"/>
          </a:xfrm>
          <a:custGeom>
            <a:avLst/>
            <a:gdLst/>
            <a:ahLst/>
            <a:rect l="l" t="t" r="r" b="b"/>
            <a:pathLst>
              <a:path w="40" h="61">
                <a:moveTo>
                  <a:pt x="0" y="42"/>
                </a:moveTo>
                <a:lnTo>
                  <a:pt x="8" y="34"/>
                </a:lnTo>
                <a:lnTo>
                  <a:pt x="11" y="34"/>
                </a:lnTo>
                <a:lnTo>
                  <a:pt x="14" y="37"/>
                </a:lnTo>
                <a:lnTo>
                  <a:pt x="16" y="34"/>
                </a:lnTo>
                <a:lnTo>
                  <a:pt x="24" y="23"/>
                </a:lnTo>
                <a:lnTo>
                  <a:pt x="27" y="15"/>
                </a:lnTo>
                <a:lnTo>
                  <a:pt x="30" y="8"/>
                </a:lnTo>
                <a:lnTo>
                  <a:pt x="30" y="5"/>
                </a:lnTo>
                <a:lnTo>
                  <a:pt x="30" y="0"/>
                </a:lnTo>
                <a:lnTo>
                  <a:pt x="30" y="5"/>
                </a:lnTo>
                <a:lnTo>
                  <a:pt x="38" y="18"/>
                </a:lnTo>
                <a:lnTo>
                  <a:pt x="30" y="18"/>
                </a:lnTo>
                <a:lnTo>
                  <a:pt x="30" y="21"/>
                </a:lnTo>
                <a:lnTo>
                  <a:pt x="32" y="23"/>
                </a:lnTo>
                <a:lnTo>
                  <a:pt x="38" y="31"/>
                </a:lnTo>
                <a:lnTo>
                  <a:pt x="30" y="39"/>
                </a:lnTo>
                <a:lnTo>
                  <a:pt x="32" y="42"/>
                </a:lnTo>
                <a:lnTo>
                  <a:pt x="40" y="53"/>
                </a:lnTo>
                <a:lnTo>
                  <a:pt x="40" y="61"/>
                </a:lnTo>
                <a:lnTo>
                  <a:pt x="24" y="58"/>
                </a:lnTo>
                <a:lnTo>
                  <a:pt x="14" y="58"/>
                </a:lnTo>
                <a:lnTo>
                  <a:pt x="8" y="58"/>
                </a:lnTo>
                <a:lnTo>
                  <a:pt x="8" y="53"/>
                </a:lnTo>
                <a:lnTo>
                  <a:pt x="6" y="50"/>
                </a:lnTo>
                <a:lnTo>
                  <a:pt x="0" y="48"/>
                </a:lnTo>
                <a:lnTo>
                  <a:pt x="0" y="42"/>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7899480" y="3687840"/>
            <a:ext cx="674640" cy="584280"/>
          </a:xfrm>
          <a:custGeom>
            <a:avLst/>
            <a:gdLst/>
            <a:ahLst/>
            <a:rect l="l" t="t" r="r" b="b"/>
            <a:pathLst>
              <a:path w="59" h="51">
                <a:moveTo>
                  <a:pt x="29" y="45"/>
                </a:moveTo>
                <a:lnTo>
                  <a:pt x="37" y="37"/>
                </a:lnTo>
                <a:lnTo>
                  <a:pt x="40" y="37"/>
                </a:lnTo>
                <a:lnTo>
                  <a:pt x="43" y="40"/>
                </a:lnTo>
                <a:lnTo>
                  <a:pt x="45" y="37"/>
                </a:lnTo>
                <a:lnTo>
                  <a:pt x="53" y="26"/>
                </a:lnTo>
                <a:lnTo>
                  <a:pt x="56" y="18"/>
                </a:lnTo>
                <a:lnTo>
                  <a:pt x="59" y="11"/>
                </a:lnTo>
                <a:lnTo>
                  <a:pt x="59" y="8"/>
                </a:lnTo>
                <a:lnTo>
                  <a:pt x="59" y="3"/>
                </a:lnTo>
                <a:lnTo>
                  <a:pt x="56" y="0"/>
                </a:lnTo>
                <a:lnTo>
                  <a:pt x="53" y="0"/>
                </a:lnTo>
                <a:lnTo>
                  <a:pt x="51" y="3"/>
                </a:lnTo>
                <a:lnTo>
                  <a:pt x="40" y="3"/>
                </a:lnTo>
                <a:lnTo>
                  <a:pt x="35" y="8"/>
                </a:lnTo>
                <a:lnTo>
                  <a:pt x="27" y="3"/>
                </a:lnTo>
                <a:lnTo>
                  <a:pt x="24" y="3"/>
                </a:lnTo>
                <a:lnTo>
                  <a:pt x="13" y="0"/>
                </a:lnTo>
                <a:lnTo>
                  <a:pt x="11" y="0"/>
                </a:lnTo>
                <a:lnTo>
                  <a:pt x="5" y="8"/>
                </a:lnTo>
                <a:lnTo>
                  <a:pt x="5" y="11"/>
                </a:lnTo>
                <a:lnTo>
                  <a:pt x="5" y="18"/>
                </a:lnTo>
                <a:lnTo>
                  <a:pt x="0" y="29"/>
                </a:lnTo>
                <a:lnTo>
                  <a:pt x="0" y="40"/>
                </a:lnTo>
                <a:lnTo>
                  <a:pt x="11" y="40"/>
                </a:lnTo>
                <a:lnTo>
                  <a:pt x="11" y="42"/>
                </a:lnTo>
                <a:lnTo>
                  <a:pt x="13" y="51"/>
                </a:lnTo>
                <a:lnTo>
                  <a:pt x="19" y="51"/>
                </a:lnTo>
                <a:lnTo>
                  <a:pt x="29" y="51"/>
                </a:lnTo>
                <a:lnTo>
                  <a:pt x="29" y="4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7785000" y="3116160"/>
            <a:ext cx="905040" cy="698760"/>
          </a:xfrm>
          <a:custGeom>
            <a:avLst/>
            <a:gdLst/>
            <a:ahLst/>
            <a:rect l="l" t="t" r="r" b="b"/>
            <a:pathLst>
              <a:path w="79" h="61">
                <a:moveTo>
                  <a:pt x="66" y="50"/>
                </a:moveTo>
                <a:lnTo>
                  <a:pt x="66" y="47"/>
                </a:lnTo>
                <a:lnTo>
                  <a:pt x="77" y="34"/>
                </a:lnTo>
                <a:lnTo>
                  <a:pt x="79" y="16"/>
                </a:lnTo>
                <a:lnTo>
                  <a:pt x="71" y="8"/>
                </a:lnTo>
                <a:lnTo>
                  <a:pt x="71" y="2"/>
                </a:lnTo>
                <a:lnTo>
                  <a:pt x="69" y="0"/>
                </a:lnTo>
                <a:lnTo>
                  <a:pt x="55" y="0"/>
                </a:lnTo>
                <a:lnTo>
                  <a:pt x="23" y="21"/>
                </a:lnTo>
                <a:lnTo>
                  <a:pt x="18" y="21"/>
                </a:lnTo>
                <a:lnTo>
                  <a:pt x="18" y="37"/>
                </a:lnTo>
                <a:lnTo>
                  <a:pt x="15" y="42"/>
                </a:lnTo>
                <a:lnTo>
                  <a:pt x="0" y="45"/>
                </a:lnTo>
                <a:lnTo>
                  <a:pt x="0" y="50"/>
                </a:lnTo>
                <a:lnTo>
                  <a:pt x="5" y="58"/>
                </a:lnTo>
                <a:lnTo>
                  <a:pt x="7" y="58"/>
                </a:lnTo>
                <a:lnTo>
                  <a:pt x="7" y="61"/>
                </a:lnTo>
                <a:lnTo>
                  <a:pt x="7" y="58"/>
                </a:lnTo>
                <a:lnTo>
                  <a:pt x="10" y="58"/>
                </a:lnTo>
                <a:lnTo>
                  <a:pt x="15" y="61"/>
                </a:lnTo>
                <a:lnTo>
                  <a:pt x="15" y="58"/>
                </a:lnTo>
                <a:lnTo>
                  <a:pt x="21" y="50"/>
                </a:lnTo>
                <a:lnTo>
                  <a:pt x="23" y="50"/>
                </a:lnTo>
                <a:lnTo>
                  <a:pt x="34" y="53"/>
                </a:lnTo>
                <a:lnTo>
                  <a:pt x="37" y="53"/>
                </a:lnTo>
                <a:lnTo>
                  <a:pt x="45" y="58"/>
                </a:lnTo>
                <a:lnTo>
                  <a:pt x="50" y="53"/>
                </a:lnTo>
                <a:lnTo>
                  <a:pt x="61" y="53"/>
                </a:lnTo>
                <a:lnTo>
                  <a:pt x="63" y="50"/>
                </a:lnTo>
                <a:lnTo>
                  <a:pt x="66" y="5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8540640" y="3116160"/>
            <a:ext cx="584280" cy="962280"/>
          </a:xfrm>
          <a:custGeom>
            <a:avLst/>
            <a:gdLst/>
            <a:ahLst/>
            <a:rect l="l" t="t" r="r" b="b"/>
            <a:pathLst>
              <a:path w="51" h="84">
                <a:moveTo>
                  <a:pt x="5" y="2"/>
                </a:moveTo>
                <a:lnTo>
                  <a:pt x="5" y="8"/>
                </a:lnTo>
                <a:lnTo>
                  <a:pt x="13" y="16"/>
                </a:lnTo>
                <a:lnTo>
                  <a:pt x="11" y="34"/>
                </a:lnTo>
                <a:lnTo>
                  <a:pt x="0" y="47"/>
                </a:lnTo>
                <a:lnTo>
                  <a:pt x="0" y="50"/>
                </a:lnTo>
                <a:lnTo>
                  <a:pt x="3" y="53"/>
                </a:lnTo>
                <a:lnTo>
                  <a:pt x="3" y="58"/>
                </a:lnTo>
                <a:lnTo>
                  <a:pt x="11" y="71"/>
                </a:lnTo>
                <a:lnTo>
                  <a:pt x="3" y="71"/>
                </a:lnTo>
                <a:lnTo>
                  <a:pt x="3" y="74"/>
                </a:lnTo>
                <a:lnTo>
                  <a:pt x="5" y="76"/>
                </a:lnTo>
                <a:lnTo>
                  <a:pt x="11" y="84"/>
                </a:lnTo>
                <a:lnTo>
                  <a:pt x="24" y="79"/>
                </a:lnTo>
                <a:lnTo>
                  <a:pt x="29" y="76"/>
                </a:lnTo>
                <a:lnTo>
                  <a:pt x="24" y="76"/>
                </a:lnTo>
                <a:lnTo>
                  <a:pt x="35" y="74"/>
                </a:lnTo>
                <a:lnTo>
                  <a:pt x="40" y="68"/>
                </a:lnTo>
                <a:lnTo>
                  <a:pt x="45" y="63"/>
                </a:lnTo>
                <a:lnTo>
                  <a:pt x="48" y="63"/>
                </a:lnTo>
                <a:lnTo>
                  <a:pt x="40" y="53"/>
                </a:lnTo>
                <a:lnTo>
                  <a:pt x="48" y="42"/>
                </a:lnTo>
                <a:lnTo>
                  <a:pt x="51" y="42"/>
                </a:lnTo>
                <a:lnTo>
                  <a:pt x="51" y="37"/>
                </a:lnTo>
                <a:lnTo>
                  <a:pt x="51" y="21"/>
                </a:lnTo>
                <a:lnTo>
                  <a:pt x="13" y="0"/>
                </a:lnTo>
                <a:lnTo>
                  <a:pt x="5" y="2"/>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9388440" y="4994280"/>
            <a:ext cx="1800" cy="239760"/>
          </a:xfrm>
          <a:custGeom>
            <a:avLst/>
            <a:gdLst/>
            <a:ahLst/>
            <a:rect l="l" t="t" r="r" b="b"/>
            <a:pathLst>
              <a:path w="0" h="21">
                <a:moveTo>
                  <a:pt x="0" y="21"/>
                </a:moveTo>
                <a:lnTo>
                  <a:pt x="0" y="16"/>
                </a:lnTo>
                <a:lnTo>
                  <a:pt x="0" y="3"/>
                </a:lnTo>
                <a:lnTo>
                  <a:pt x="0" y="0"/>
                </a:lnTo>
                <a:lnTo>
                  <a:pt x="0" y="21"/>
                </a:lnTo>
                <a:close/>
              </a:path>
            </a:pathLst>
          </a:custGeom>
          <a:solidFill>
            <a:srgbClr val="a3ffb5"/>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9388440" y="4994280"/>
            <a:ext cx="1800" cy="239760"/>
          </a:xfrm>
          <a:custGeom>
            <a:avLst/>
            <a:gdLst/>
            <a:ahLst/>
            <a:rect l="l" t="t" r="r" b="b"/>
            <a:pathLst>
              <a:path w="0" h="21">
                <a:moveTo>
                  <a:pt x="0" y="21"/>
                </a:moveTo>
                <a:lnTo>
                  <a:pt x="0" y="16"/>
                </a:lnTo>
                <a:lnTo>
                  <a:pt x="0" y="3"/>
                </a:lnTo>
                <a:lnTo>
                  <a:pt x="0" y="0"/>
                </a:lnTo>
              </a:path>
            </a:pathLst>
          </a:custGeom>
          <a:solidFill>
            <a:srgbClr val="a3ffb5"/>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8483760" y="4203720"/>
            <a:ext cx="904680" cy="1065240"/>
          </a:xfrm>
          <a:custGeom>
            <a:avLst/>
            <a:gdLst/>
            <a:ahLst/>
            <a:rect l="l" t="t" r="r" b="b"/>
            <a:pathLst>
              <a:path w="79" h="93">
                <a:moveTo>
                  <a:pt x="74" y="0"/>
                </a:moveTo>
                <a:lnTo>
                  <a:pt x="53" y="0"/>
                </a:lnTo>
                <a:lnTo>
                  <a:pt x="50" y="6"/>
                </a:lnTo>
                <a:lnTo>
                  <a:pt x="40" y="6"/>
                </a:lnTo>
                <a:lnTo>
                  <a:pt x="37" y="0"/>
                </a:lnTo>
                <a:lnTo>
                  <a:pt x="34" y="0"/>
                </a:lnTo>
                <a:lnTo>
                  <a:pt x="29" y="8"/>
                </a:lnTo>
                <a:lnTo>
                  <a:pt x="24" y="32"/>
                </a:lnTo>
                <a:lnTo>
                  <a:pt x="18" y="37"/>
                </a:lnTo>
                <a:lnTo>
                  <a:pt x="16" y="48"/>
                </a:lnTo>
                <a:lnTo>
                  <a:pt x="8" y="50"/>
                </a:lnTo>
                <a:lnTo>
                  <a:pt x="2" y="50"/>
                </a:lnTo>
                <a:lnTo>
                  <a:pt x="0" y="56"/>
                </a:lnTo>
                <a:lnTo>
                  <a:pt x="0" y="61"/>
                </a:lnTo>
                <a:lnTo>
                  <a:pt x="5" y="56"/>
                </a:lnTo>
                <a:lnTo>
                  <a:pt x="18" y="56"/>
                </a:lnTo>
                <a:lnTo>
                  <a:pt x="21" y="56"/>
                </a:lnTo>
                <a:lnTo>
                  <a:pt x="21" y="64"/>
                </a:lnTo>
                <a:lnTo>
                  <a:pt x="26" y="69"/>
                </a:lnTo>
                <a:lnTo>
                  <a:pt x="34" y="66"/>
                </a:lnTo>
                <a:lnTo>
                  <a:pt x="34" y="64"/>
                </a:lnTo>
                <a:lnTo>
                  <a:pt x="40" y="64"/>
                </a:lnTo>
                <a:lnTo>
                  <a:pt x="45" y="66"/>
                </a:lnTo>
                <a:lnTo>
                  <a:pt x="45" y="77"/>
                </a:lnTo>
                <a:lnTo>
                  <a:pt x="50" y="80"/>
                </a:lnTo>
                <a:lnTo>
                  <a:pt x="45" y="82"/>
                </a:lnTo>
                <a:lnTo>
                  <a:pt x="45" y="85"/>
                </a:lnTo>
                <a:lnTo>
                  <a:pt x="56" y="82"/>
                </a:lnTo>
                <a:lnTo>
                  <a:pt x="69" y="90"/>
                </a:lnTo>
                <a:lnTo>
                  <a:pt x="72" y="85"/>
                </a:lnTo>
                <a:lnTo>
                  <a:pt x="79" y="9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9388440" y="4994280"/>
            <a:ext cx="1800" cy="239760"/>
          </a:xfrm>
          <a:custGeom>
            <a:avLst/>
            <a:gdLst/>
            <a:ahLst/>
            <a:rect l="l" t="t" r="r" b="b"/>
            <a:pathLst>
              <a:path w="0" h="21">
                <a:moveTo>
                  <a:pt x="0" y="21"/>
                </a:moveTo>
                <a:lnTo>
                  <a:pt x="0" y="16"/>
                </a:lnTo>
                <a:lnTo>
                  <a:pt x="0" y="3"/>
                </a:lnTo>
                <a:lnTo>
                  <a:pt x="0" y="0"/>
                </a:lnTo>
                <a:lnTo>
                  <a:pt x="0" y="21"/>
                </a:lnTo>
                <a:close/>
              </a:path>
            </a:pathLst>
          </a:custGeom>
          <a:solidFill>
            <a:srgbClr val="a3ffb5"/>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9388440" y="4994280"/>
            <a:ext cx="1800" cy="239760"/>
          </a:xfrm>
          <a:custGeom>
            <a:avLst/>
            <a:gdLst/>
            <a:ahLst/>
            <a:rect l="l" t="t" r="r" b="b"/>
            <a:pathLst>
              <a:path w="0" h="21">
                <a:moveTo>
                  <a:pt x="0" y="21"/>
                </a:moveTo>
                <a:lnTo>
                  <a:pt x="0" y="16"/>
                </a:lnTo>
                <a:lnTo>
                  <a:pt x="0" y="3"/>
                </a:lnTo>
                <a:lnTo>
                  <a:pt x="0" y="0"/>
                </a:lnTo>
              </a:path>
            </a:pathLst>
          </a:custGeom>
          <a:solidFill>
            <a:srgbClr val="a3ffb5"/>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8505720" y="3654360"/>
            <a:ext cx="160560" cy="125640"/>
          </a:xfrm>
          <a:custGeom>
            <a:avLst/>
            <a:gdLst/>
            <a:ahLst/>
            <a:rect l="l" t="t" r="r" b="b"/>
            <a:pathLst>
              <a:path w="14" h="11">
                <a:moveTo>
                  <a:pt x="0" y="3"/>
                </a:moveTo>
                <a:lnTo>
                  <a:pt x="6" y="11"/>
                </a:lnTo>
                <a:lnTo>
                  <a:pt x="8" y="6"/>
                </a:lnTo>
                <a:lnTo>
                  <a:pt x="14" y="6"/>
                </a:lnTo>
                <a:lnTo>
                  <a:pt x="6" y="3"/>
                </a:lnTo>
                <a:lnTo>
                  <a:pt x="3" y="0"/>
                </a:lnTo>
                <a:lnTo>
                  <a:pt x="0"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flipV="1">
            <a:off x="3387600" y="2290320"/>
            <a:ext cx="34920" cy="34920"/>
          </a:xfrm>
          <a:prstGeom prst="line">
            <a:avLst/>
          </a:prstGeom>
          <a:ln cap="rnd" w="1116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5" name=""/>
          <p:cNvSpPr/>
          <p:nvPr/>
        </p:nvSpPr>
        <p:spPr>
          <a:xfrm>
            <a:off x="9329760" y="1627200"/>
            <a:ext cx="58680" cy="239760"/>
          </a:xfrm>
          <a:custGeom>
            <a:avLst/>
            <a:gdLst/>
            <a:ahLst/>
            <a:rect l="l" t="t" r="r" b="b"/>
            <a:pathLst>
              <a:path w="5" h="21">
                <a:moveTo>
                  <a:pt x="5" y="21"/>
                </a:moveTo>
                <a:lnTo>
                  <a:pt x="3" y="16"/>
                </a:lnTo>
                <a:lnTo>
                  <a:pt x="0" y="10"/>
                </a:lnTo>
                <a:lnTo>
                  <a:pt x="3" y="5"/>
                </a:lnTo>
                <a:lnTo>
                  <a:pt x="5" y="5"/>
                </a:lnTo>
                <a:lnTo>
                  <a:pt x="5" y="2"/>
                </a:lnTo>
                <a:lnTo>
                  <a:pt x="5" y="0"/>
                </a:lnTo>
                <a:lnTo>
                  <a:pt x="5" y="21"/>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689200" y="1444680"/>
            <a:ext cx="458640" cy="388800"/>
          </a:xfrm>
          <a:custGeom>
            <a:avLst/>
            <a:gdLst/>
            <a:ahLst/>
            <a:rect l="l" t="t" r="r" b="b"/>
            <a:pathLst>
              <a:path w="40" h="34">
                <a:moveTo>
                  <a:pt x="19" y="0"/>
                </a:moveTo>
                <a:lnTo>
                  <a:pt x="19" y="5"/>
                </a:lnTo>
                <a:lnTo>
                  <a:pt x="3" y="5"/>
                </a:lnTo>
                <a:lnTo>
                  <a:pt x="0" y="16"/>
                </a:lnTo>
                <a:lnTo>
                  <a:pt x="3" y="10"/>
                </a:lnTo>
                <a:lnTo>
                  <a:pt x="0" y="24"/>
                </a:lnTo>
                <a:lnTo>
                  <a:pt x="0" y="32"/>
                </a:lnTo>
                <a:lnTo>
                  <a:pt x="0" y="34"/>
                </a:lnTo>
                <a:lnTo>
                  <a:pt x="3" y="34"/>
                </a:lnTo>
                <a:lnTo>
                  <a:pt x="6" y="32"/>
                </a:lnTo>
                <a:lnTo>
                  <a:pt x="6" y="18"/>
                </a:lnTo>
                <a:lnTo>
                  <a:pt x="11" y="10"/>
                </a:lnTo>
                <a:lnTo>
                  <a:pt x="14" y="8"/>
                </a:lnTo>
                <a:lnTo>
                  <a:pt x="14" y="5"/>
                </a:lnTo>
                <a:lnTo>
                  <a:pt x="22" y="8"/>
                </a:lnTo>
                <a:lnTo>
                  <a:pt x="22" y="16"/>
                </a:lnTo>
                <a:lnTo>
                  <a:pt x="19" y="21"/>
                </a:lnTo>
                <a:lnTo>
                  <a:pt x="24" y="18"/>
                </a:lnTo>
                <a:lnTo>
                  <a:pt x="24" y="24"/>
                </a:lnTo>
                <a:lnTo>
                  <a:pt x="32" y="21"/>
                </a:lnTo>
                <a:lnTo>
                  <a:pt x="32" y="8"/>
                </a:lnTo>
                <a:lnTo>
                  <a:pt x="38" y="16"/>
                </a:lnTo>
                <a:lnTo>
                  <a:pt x="40" y="10"/>
                </a:lnTo>
                <a:lnTo>
                  <a:pt x="35" y="5"/>
                </a:lnTo>
                <a:lnTo>
                  <a:pt x="19" y="0"/>
                </a:lnTo>
              </a:path>
            </a:pathLst>
          </a:custGeom>
          <a:no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2449440" y="1203480"/>
            <a:ext cx="424080" cy="206280"/>
          </a:xfrm>
          <a:custGeom>
            <a:avLst/>
            <a:gdLst/>
            <a:ahLst/>
            <a:rect l="l" t="t" r="r" b="b"/>
            <a:pathLst>
              <a:path w="37" h="18">
                <a:moveTo>
                  <a:pt x="37" y="18"/>
                </a:moveTo>
                <a:lnTo>
                  <a:pt x="35" y="18"/>
                </a:lnTo>
                <a:lnTo>
                  <a:pt x="24" y="18"/>
                </a:lnTo>
                <a:lnTo>
                  <a:pt x="21" y="16"/>
                </a:lnTo>
                <a:lnTo>
                  <a:pt x="19" y="18"/>
                </a:lnTo>
                <a:lnTo>
                  <a:pt x="19" y="16"/>
                </a:lnTo>
                <a:lnTo>
                  <a:pt x="8" y="18"/>
                </a:lnTo>
                <a:lnTo>
                  <a:pt x="5" y="16"/>
                </a:lnTo>
                <a:lnTo>
                  <a:pt x="0" y="18"/>
                </a:lnTo>
                <a:lnTo>
                  <a:pt x="11" y="10"/>
                </a:lnTo>
                <a:lnTo>
                  <a:pt x="21" y="0"/>
                </a:lnTo>
                <a:lnTo>
                  <a:pt x="27" y="2"/>
                </a:lnTo>
                <a:lnTo>
                  <a:pt x="32" y="10"/>
                </a:lnTo>
                <a:lnTo>
                  <a:pt x="35" y="10"/>
                </a:lnTo>
                <a:lnTo>
                  <a:pt x="37" y="18"/>
                </a:lnTo>
                <a:close/>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941560" y="1719360"/>
            <a:ext cx="274680" cy="114120"/>
          </a:xfrm>
          <a:custGeom>
            <a:avLst/>
            <a:gdLst/>
            <a:ahLst/>
            <a:rect l="l" t="t" r="r" b="b"/>
            <a:pathLst>
              <a:path w="24" h="10">
                <a:moveTo>
                  <a:pt x="0" y="10"/>
                </a:moveTo>
                <a:lnTo>
                  <a:pt x="8" y="8"/>
                </a:lnTo>
                <a:lnTo>
                  <a:pt x="10" y="2"/>
                </a:lnTo>
                <a:lnTo>
                  <a:pt x="24" y="0"/>
                </a:lnTo>
                <a:lnTo>
                  <a:pt x="10" y="10"/>
                </a:lnTo>
                <a:lnTo>
                  <a:pt x="2" y="10"/>
                </a:lnTo>
                <a:lnTo>
                  <a:pt x="0" y="10"/>
                </a:lnTo>
                <a:close/>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2941560" y="1719360"/>
            <a:ext cx="274680" cy="114120"/>
          </a:xfrm>
          <a:custGeom>
            <a:avLst/>
            <a:gdLst/>
            <a:ahLst/>
            <a:rect l="l" t="t" r="r" b="b"/>
            <a:pathLst>
              <a:path w="24" h="10">
                <a:moveTo>
                  <a:pt x="0" y="10"/>
                </a:moveTo>
                <a:lnTo>
                  <a:pt x="8" y="8"/>
                </a:lnTo>
                <a:lnTo>
                  <a:pt x="10" y="2"/>
                </a:lnTo>
                <a:lnTo>
                  <a:pt x="24" y="0"/>
                </a:lnTo>
                <a:lnTo>
                  <a:pt x="10" y="10"/>
                </a:lnTo>
                <a:lnTo>
                  <a:pt x="2" y="10"/>
                </a:lnTo>
                <a:lnTo>
                  <a:pt x="0" y="10"/>
                </a:lnTo>
              </a:path>
            </a:pathLst>
          </a:custGeom>
          <a:no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8723160" y="1168560"/>
            <a:ext cx="331920" cy="149040"/>
          </a:xfrm>
          <a:custGeom>
            <a:avLst/>
            <a:gdLst/>
            <a:ahLst/>
            <a:rect l="l" t="t" r="r" b="b"/>
            <a:pathLst>
              <a:path w="29" h="13">
                <a:moveTo>
                  <a:pt x="29" y="3"/>
                </a:moveTo>
                <a:lnTo>
                  <a:pt x="21" y="0"/>
                </a:lnTo>
                <a:lnTo>
                  <a:pt x="16" y="3"/>
                </a:lnTo>
                <a:lnTo>
                  <a:pt x="13" y="0"/>
                </a:lnTo>
                <a:lnTo>
                  <a:pt x="8" y="0"/>
                </a:lnTo>
                <a:lnTo>
                  <a:pt x="0" y="5"/>
                </a:lnTo>
                <a:lnTo>
                  <a:pt x="0" y="13"/>
                </a:lnTo>
                <a:lnTo>
                  <a:pt x="5" y="13"/>
                </a:lnTo>
                <a:lnTo>
                  <a:pt x="19" y="5"/>
                </a:lnTo>
                <a:lnTo>
                  <a:pt x="24" y="8"/>
                </a:lnTo>
                <a:lnTo>
                  <a:pt x="29"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9237600" y="1847880"/>
            <a:ext cx="149400" cy="149040"/>
          </a:xfrm>
          <a:custGeom>
            <a:avLst/>
            <a:gdLst/>
            <a:ahLst/>
            <a:rect l="l" t="t" r="r" b="b"/>
            <a:pathLst>
              <a:path w="13" h="13">
                <a:moveTo>
                  <a:pt x="13" y="5"/>
                </a:moveTo>
                <a:lnTo>
                  <a:pt x="11" y="0"/>
                </a:lnTo>
                <a:lnTo>
                  <a:pt x="6" y="0"/>
                </a:lnTo>
                <a:lnTo>
                  <a:pt x="3" y="2"/>
                </a:lnTo>
                <a:lnTo>
                  <a:pt x="0" y="8"/>
                </a:lnTo>
                <a:lnTo>
                  <a:pt x="3" y="8"/>
                </a:lnTo>
                <a:lnTo>
                  <a:pt x="3" y="13"/>
                </a:lnTo>
                <a:lnTo>
                  <a:pt x="8" y="5"/>
                </a:lnTo>
                <a:lnTo>
                  <a:pt x="13" y="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4373640" y="6630840"/>
            <a:ext cx="114120" cy="149400"/>
          </a:xfrm>
          <a:custGeom>
            <a:avLst/>
            <a:gdLst/>
            <a:ahLst/>
            <a:rect l="l" t="t" r="r" b="b"/>
            <a:pathLst>
              <a:path w="10" h="13">
                <a:moveTo>
                  <a:pt x="10" y="13"/>
                </a:moveTo>
                <a:lnTo>
                  <a:pt x="5" y="11"/>
                </a:lnTo>
                <a:lnTo>
                  <a:pt x="5" y="8"/>
                </a:lnTo>
                <a:lnTo>
                  <a:pt x="0" y="6"/>
                </a:lnTo>
                <a:lnTo>
                  <a:pt x="0" y="0"/>
                </a:lnTo>
                <a:lnTo>
                  <a:pt x="10" y="13"/>
                </a:lnTo>
                <a:close/>
              </a:path>
            </a:pathLst>
          </a:custGeom>
          <a:solidFill>
            <a:srgbClr val="a3ffb5"/>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4373640" y="6630840"/>
            <a:ext cx="114120" cy="149400"/>
          </a:xfrm>
          <a:custGeom>
            <a:avLst/>
            <a:gdLst/>
            <a:ahLst/>
            <a:rect l="l" t="t" r="r" b="b"/>
            <a:pathLst>
              <a:path w="10" h="13">
                <a:moveTo>
                  <a:pt x="10" y="13"/>
                </a:moveTo>
                <a:lnTo>
                  <a:pt x="5" y="11"/>
                </a:lnTo>
                <a:lnTo>
                  <a:pt x="5" y="8"/>
                </a:lnTo>
                <a:lnTo>
                  <a:pt x="0" y="6"/>
                </a:lnTo>
                <a:lnTo>
                  <a:pt x="0" y="0"/>
                </a:lnTo>
              </a:path>
            </a:pathLst>
          </a:custGeom>
          <a:solidFill>
            <a:srgbClr val="a3ffb5"/>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3514680" y="1866960"/>
            <a:ext cx="125280" cy="34920"/>
          </a:xfrm>
          <a:custGeom>
            <a:avLst/>
            <a:gdLst/>
            <a:ahLst/>
            <a:rect l="l" t="t" r="r" b="b"/>
            <a:pathLst>
              <a:path w="11" h="3">
                <a:moveTo>
                  <a:pt x="0" y="3"/>
                </a:moveTo>
                <a:lnTo>
                  <a:pt x="5" y="3"/>
                </a:lnTo>
                <a:lnTo>
                  <a:pt x="11" y="0"/>
                </a:lnTo>
                <a:lnTo>
                  <a:pt x="8" y="0"/>
                </a:lnTo>
                <a:lnTo>
                  <a:pt x="0" y="3"/>
                </a:lnTo>
                <a:close/>
              </a:path>
            </a:pathLst>
          </a:custGeom>
          <a:solidFill>
            <a:srgbClr val="a3ffb5"/>
          </a:solidFill>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5" name=""/>
          <p:cNvSpPr/>
          <p:nvPr/>
        </p:nvSpPr>
        <p:spPr>
          <a:xfrm>
            <a:off x="3514680" y="1866960"/>
            <a:ext cx="125280" cy="34920"/>
          </a:xfrm>
          <a:custGeom>
            <a:avLst/>
            <a:gdLst/>
            <a:ahLst/>
            <a:rect l="l" t="t" r="r" b="b"/>
            <a:pathLst>
              <a:path w="11" h="3">
                <a:moveTo>
                  <a:pt x="0" y="3"/>
                </a:moveTo>
                <a:lnTo>
                  <a:pt x="5" y="3"/>
                </a:lnTo>
                <a:lnTo>
                  <a:pt x="11" y="0"/>
                </a:lnTo>
                <a:lnTo>
                  <a:pt x="8" y="0"/>
                </a:lnTo>
                <a:lnTo>
                  <a:pt x="0" y="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6" name=""/>
          <p:cNvSpPr/>
          <p:nvPr/>
        </p:nvSpPr>
        <p:spPr>
          <a:xfrm>
            <a:off x="1017720" y="2508120"/>
            <a:ext cx="1706400" cy="1146240"/>
          </a:xfrm>
          <a:custGeom>
            <a:avLst/>
            <a:gdLst/>
            <a:ahLst/>
            <a:rect l="l" t="t" r="r" b="b"/>
            <a:pathLst>
              <a:path w="149" h="100">
                <a:moveTo>
                  <a:pt x="98" y="40"/>
                </a:moveTo>
                <a:lnTo>
                  <a:pt x="96" y="45"/>
                </a:lnTo>
                <a:lnTo>
                  <a:pt x="96" y="58"/>
                </a:lnTo>
                <a:lnTo>
                  <a:pt x="98" y="61"/>
                </a:lnTo>
                <a:lnTo>
                  <a:pt x="98" y="63"/>
                </a:lnTo>
                <a:lnTo>
                  <a:pt x="104" y="79"/>
                </a:lnTo>
                <a:lnTo>
                  <a:pt x="114" y="82"/>
                </a:lnTo>
                <a:lnTo>
                  <a:pt x="125" y="79"/>
                </a:lnTo>
                <a:lnTo>
                  <a:pt x="130" y="79"/>
                </a:lnTo>
                <a:lnTo>
                  <a:pt x="128" y="79"/>
                </a:lnTo>
                <a:lnTo>
                  <a:pt x="130" y="74"/>
                </a:lnTo>
                <a:lnTo>
                  <a:pt x="133" y="63"/>
                </a:lnTo>
                <a:lnTo>
                  <a:pt x="136" y="63"/>
                </a:lnTo>
                <a:lnTo>
                  <a:pt x="146" y="61"/>
                </a:lnTo>
                <a:lnTo>
                  <a:pt x="149" y="63"/>
                </a:lnTo>
                <a:lnTo>
                  <a:pt x="146" y="79"/>
                </a:lnTo>
                <a:lnTo>
                  <a:pt x="146" y="82"/>
                </a:lnTo>
                <a:lnTo>
                  <a:pt x="144" y="79"/>
                </a:lnTo>
                <a:lnTo>
                  <a:pt x="141" y="82"/>
                </a:lnTo>
                <a:lnTo>
                  <a:pt x="130" y="82"/>
                </a:lnTo>
                <a:lnTo>
                  <a:pt x="128" y="84"/>
                </a:lnTo>
                <a:lnTo>
                  <a:pt x="133" y="90"/>
                </a:lnTo>
                <a:lnTo>
                  <a:pt x="128" y="90"/>
                </a:lnTo>
                <a:lnTo>
                  <a:pt x="125" y="100"/>
                </a:lnTo>
                <a:lnTo>
                  <a:pt x="114" y="90"/>
                </a:lnTo>
                <a:lnTo>
                  <a:pt x="109" y="90"/>
                </a:lnTo>
                <a:lnTo>
                  <a:pt x="104" y="95"/>
                </a:lnTo>
                <a:lnTo>
                  <a:pt x="96" y="90"/>
                </a:lnTo>
                <a:lnTo>
                  <a:pt x="80" y="84"/>
                </a:lnTo>
                <a:lnTo>
                  <a:pt x="77" y="82"/>
                </a:lnTo>
                <a:lnTo>
                  <a:pt x="67" y="82"/>
                </a:lnTo>
                <a:lnTo>
                  <a:pt x="61" y="74"/>
                </a:lnTo>
                <a:lnTo>
                  <a:pt x="56" y="69"/>
                </a:lnTo>
                <a:lnTo>
                  <a:pt x="61" y="63"/>
                </a:lnTo>
                <a:lnTo>
                  <a:pt x="56" y="58"/>
                </a:lnTo>
                <a:lnTo>
                  <a:pt x="45" y="42"/>
                </a:lnTo>
                <a:lnTo>
                  <a:pt x="37" y="40"/>
                </a:lnTo>
                <a:lnTo>
                  <a:pt x="37" y="37"/>
                </a:lnTo>
                <a:lnTo>
                  <a:pt x="32" y="29"/>
                </a:lnTo>
                <a:lnTo>
                  <a:pt x="32" y="26"/>
                </a:lnTo>
                <a:lnTo>
                  <a:pt x="27" y="26"/>
                </a:lnTo>
                <a:lnTo>
                  <a:pt x="24" y="18"/>
                </a:lnTo>
                <a:lnTo>
                  <a:pt x="19" y="8"/>
                </a:lnTo>
                <a:lnTo>
                  <a:pt x="16" y="8"/>
                </a:lnTo>
                <a:lnTo>
                  <a:pt x="8" y="2"/>
                </a:lnTo>
                <a:lnTo>
                  <a:pt x="11" y="13"/>
                </a:lnTo>
                <a:lnTo>
                  <a:pt x="27" y="37"/>
                </a:lnTo>
                <a:lnTo>
                  <a:pt x="32" y="47"/>
                </a:lnTo>
                <a:lnTo>
                  <a:pt x="35" y="47"/>
                </a:lnTo>
                <a:lnTo>
                  <a:pt x="37" y="53"/>
                </a:lnTo>
                <a:lnTo>
                  <a:pt x="35" y="55"/>
                </a:lnTo>
                <a:lnTo>
                  <a:pt x="32" y="53"/>
                </a:lnTo>
                <a:lnTo>
                  <a:pt x="21" y="45"/>
                </a:lnTo>
                <a:lnTo>
                  <a:pt x="24" y="42"/>
                </a:lnTo>
                <a:lnTo>
                  <a:pt x="21" y="37"/>
                </a:lnTo>
                <a:lnTo>
                  <a:pt x="11" y="32"/>
                </a:lnTo>
                <a:lnTo>
                  <a:pt x="8" y="26"/>
                </a:lnTo>
                <a:lnTo>
                  <a:pt x="11" y="29"/>
                </a:lnTo>
                <a:lnTo>
                  <a:pt x="16" y="21"/>
                </a:lnTo>
                <a:lnTo>
                  <a:pt x="5" y="16"/>
                </a:lnTo>
                <a:lnTo>
                  <a:pt x="0" y="0"/>
                </a:lnTo>
                <a:lnTo>
                  <a:pt x="8" y="0"/>
                </a:lnTo>
                <a:lnTo>
                  <a:pt x="27" y="8"/>
                </a:lnTo>
                <a:lnTo>
                  <a:pt x="53" y="2"/>
                </a:lnTo>
                <a:lnTo>
                  <a:pt x="61" y="10"/>
                </a:lnTo>
                <a:lnTo>
                  <a:pt x="61" y="16"/>
                </a:lnTo>
                <a:lnTo>
                  <a:pt x="67" y="18"/>
                </a:lnTo>
                <a:lnTo>
                  <a:pt x="69" y="18"/>
                </a:lnTo>
                <a:lnTo>
                  <a:pt x="72" y="16"/>
                </a:lnTo>
                <a:lnTo>
                  <a:pt x="77" y="16"/>
                </a:lnTo>
                <a:lnTo>
                  <a:pt x="88" y="37"/>
                </a:lnTo>
                <a:lnTo>
                  <a:pt x="98" y="4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2631960" y="3413160"/>
            <a:ext cx="34920" cy="127080"/>
          </a:xfrm>
          <a:custGeom>
            <a:avLst/>
            <a:gdLst/>
            <a:ahLst/>
            <a:rect l="l" t="t" r="r" b="b"/>
            <a:pathLst>
              <a:path w="3" h="11">
                <a:moveTo>
                  <a:pt x="0" y="11"/>
                </a:moveTo>
                <a:lnTo>
                  <a:pt x="3" y="11"/>
                </a:lnTo>
                <a:lnTo>
                  <a:pt x="3" y="0"/>
                </a:lnTo>
                <a:lnTo>
                  <a:pt x="0" y="3"/>
                </a:lnTo>
                <a:lnTo>
                  <a:pt x="0" y="11"/>
                </a:lnTo>
                <a:close/>
              </a:path>
            </a:pathLst>
          </a:custGeom>
          <a:solidFill>
            <a:srgbClr val="a3ffb5"/>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631960" y="3413160"/>
            <a:ext cx="34920" cy="127080"/>
          </a:xfrm>
          <a:custGeom>
            <a:avLst/>
            <a:gdLst/>
            <a:ahLst/>
            <a:rect l="l" t="t" r="r" b="b"/>
            <a:pathLst>
              <a:path w="3" h="11">
                <a:moveTo>
                  <a:pt x="0" y="11"/>
                </a:moveTo>
                <a:lnTo>
                  <a:pt x="3" y="11"/>
                </a:lnTo>
                <a:lnTo>
                  <a:pt x="3" y="0"/>
                </a:lnTo>
                <a:lnTo>
                  <a:pt x="0" y="3"/>
                </a:lnTo>
                <a:lnTo>
                  <a:pt x="0" y="11"/>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2449440" y="3448080"/>
            <a:ext cx="217440" cy="239760"/>
          </a:xfrm>
          <a:custGeom>
            <a:avLst/>
            <a:gdLst/>
            <a:ahLst/>
            <a:rect l="l" t="t" r="r" b="b"/>
            <a:pathLst>
              <a:path w="19" h="21">
                <a:moveTo>
                  <a:pt x="16" y="8"/>
                </a:moveTo>
                <a:lnTo>
                  <a:pt x="19" y="13"/>
                </a:lnTo>
                <a:lnTo>
                  <a:pt x="11" y="18"/>
                </a:lnTo>
                <a:lnTo>
                  <a:pt x="8" y="21"/>
                </a:lnTo>
                <a:lnTo>
                  <a:pt x="0" y="18"/>
                </a:lnTo>
                <a:lnTo>
                  <a:pt x="3" y="8"/>
                </a:lnTo>
                <a:lnTo>
                  <a:pt x="8" y="8"/>
                </a:lnTo>
                <a:lnTo>
                  <a:pt x="3" y="2"/>
                </a:lnTo>
                <a:lnTo>
                  <a:pt x="5" y="0"/>
                </a:lnTo>
                <a:lnTo>
                  <a:pt x="16" y="0"/>
                </a:lnTo>
                <a:lnTo>
                  <a:pt x="16" y="8"/>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2575080" y="3597120"/>
            <a:ext cx="366480" cy="125640"/>
          </a:xfrm>
          <a:custGeom>
            <a:avLst/>
            <a:gdLst/>
            <a:ahLst/>
            <a:rect l="l" t="t" r="r" b="b"/>
            <a:pathLst>
              <a:path w="32" h="11">
                <a:moveTo>
                  <a:pt x="8" y="0"/>
                </a:moveTo>
                <a:lnTo>
                  <a:pt x="24" y="0"/>
                </a:lnTo>
                <a:lnTo>
                  <a:pt x="32" y="3"/>
                </a:lnTo>
                <a:lnTo>
                  <a:pt x="26" y="5"/>
                </a:lnTo>
                <a:lnTo>
                  <a:pt x="13" y="11"/>
                </a:lnTo>
                <a:lnTo>
                  <a:pt x="10" y="11"/>
                </a:lnTo>
                <a:lnTo>
                  <a:pt x="10" y="8"/>
                </a:lnTo>
                <a:lnTo>
                  <a:pt x="0" y="5"/>
                </a:lnTo>
                <a:lnTo>
                  <a:pt x="8"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2541600" y="3654360"/>
            <a:ext cx="147600" cy="68400"/>
          </a:xfrm>
          <a:custGeom>
            <a:avLst/>
            <a:gdLst/>
            <a:ahLst/>
            <a:rect l="l" t="t" r="r" b="b"/>
            <a:pathLst>
              <a:path w="13" h="6">
                <a:moveTo>
                  <a:pt x="3" y="0"/>
                </a:moveTo>
                <a:lnTo>
                  <a:pt x="0" y="3"/>
                </a:lnTo>
                <a:lnTo>
                  <a:pt x="3" y="6"/>
                </a:lnTo>
                <a:lnTo>
                  <a:pt x="13" y="6"/>
                </a:lnTo>
                <a:lnTo>
                  <a:pt x="13" y="3"/>
                </a:lnTo>
                <a:lnTo>
                  <a:pt x="3"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2" name=""/>
          <p:cNvSpPr/>
          <p:nvPr/>
        </p:nvSpPr>
        <p:spPr>
          <a:xfrm>
            <a:off x="2724120" y="3630600"/>
            <a:ext cx="217440" cy="263520"/>
          </a:xfrm>
          <a:custGeom>
            <a:avLst/>
            <a:gdLst/>
            <a:ahLst/>
            <a:rect l="l" t="t" r="r" b="b"/>
            <a:pathLst>
              <a:path w="19" h="23">
                <a:moveTo>
                  <a:pt x="19" y="0"/>
                </a:moveTo>
                <a:lnTo>
                  <a:pt x="19" y="2"/>
                </a:lnTo>
                <a:lnTo>
                  <a:pt x="16" y="18"/>
                </a:lnTo>
                <a:lnTo>
                  <a:pt x="19" y="23"/>
                </a:lnTo>
                <a:lnTo>
                  <a:pt x="16" y="23"/>
                </a:lnTo>
                <a:lnTo>
                  <a:pt x="8" y="18"/>
                </a:lnTo>
                <a:lnTo>
                  <a:pt x="0" y="13"/>
                </a:lnTo>
                <a:lnTo>
                  <a:pt x="0" y="8"/>
                </a:lnTo>
                <a:lnTo>
                  <a:pt x="13" y="2"/>
                </a:lnTo>
                <a:lnTo>
                  <a:pt x="19"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2816280" y="3836880"/>
            <a:ext cx="147600" cy="184320"/>
          </a:xfrm>
          <a:custGeom>
            <a:avLst/>
            <a:gdLst/>
            <a:ahLst/>
            <a:rect l="l" t="t" r="r" b="b"/>
            <a:pathLst>
              <a:path w="13" h="16">
                <a:moveTo>
                  <a:pt x="13" y="16"/>
                </a:moveTo>
                <a:lnTo>
                  <a:pt x="13" y="11"/>
                </a:lnTo>
                <a:lnTo>
                  <a:pt x="11" y="8"/>
                </a:lnTo>
                <a:lnTo>
                  <a:pt x="11" y="5"/>
                </a:lnTo>
                <a:lnTo>
                  <a:pt x="8" y="5"/>
                </a:lnTo>
                <a:lnTo>
                  <a:pt x="0" y="0"/>
                </a:lnTo>
                <a:lnTo>
                  <a:pt x="0" y="8"/>
                </a:lnTo>
                <a:lnTo>
                  <a:pt x="3" y="11"/>
                </a:lnTo>
                <a:lnTo>
                  <a:pt x="5" y="8"/>
                </a:lnTo>
                <a:lnTo>
                  <a:pt x="8" y="13"/>
                </a:lnTo>
                <a:lnTo>
                  <a:pt x="13" y="16"/>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2963880" y="3962520"/>
            <a:ext cx="183960" cy="149040"/>
          </a:xfrm>
          <a:custGeom>
            <a:avLst/>
            <a:gdLst/>
            <a:ahLst/>
            <a:rect l="l" t="t" r="r" b="b"/>
            <a:pathLst>
              <a:path w="16" h="13">
                <a:moveTo>
                  <a:pt x="0" y="5"/>
                </a:moveTo>
                <a:lnTo>
                  <a:pt x="11" y="10"/>
                </a:lnTo>
                <a:lnTo>
                  <a:pt x="11" y="13"/>
                </a:lnTo>
                <a:lnTo>
                  <a:pt x="14" y="10"/>
                </a:lnTo>
                <a:lnTo>
                  <a:pt x="11" y="5"/>
                </a:lnTo>
                <a:lnTo>
                  <a:pt x="16" y="2"/>
                </a:lnTo>
                <a:lnTo>
                  <a:pt x="14" y="0"/>
                </a:lnTo>
                <a:lnTo>
                  <a:pt x="8" y="2"/>
                </a:lnTo>
                <a:lnTo>
                  <a:pt x="6" y="2"/>
                </a:lnTo>
                <a:lnTo>
                  <a:pt x="0" y="0"/>
                </a:lnTo>
                <a:lnTo>
                  <a:pt x="0" y="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3147840" y="3962520"/>
            <a:ext cx="160560" cy="149040"/>
          </a:xfrm>
          <a:custGeom>
            <a:avLst/>
            <a:gdLst/>
            <a:ahLst/>
            <a:rect l="l" t="t" r="r" b="b"/>
            <a:pathLst>
              <a:path w="14" h="13">
                <a:moveTo>
                  <a:pt x="11" y="2"/>
                </a:moveTo>
                <a:lnTo>
                  <a:pt x="14" y="5"/>
                </a:lnTo>
                <a:lnTo>
                  <a:pt x="11" y="10"/>
                </a:lnTo>
                <a:lnTo>
                  <a:pt x="11" y="13"/>
                </a:lnTo>
                <a:lnTo>
                  <a:pt x="8" y="5"/>
                </a:lnTo>
                <a:lnTo>
                  <a:pt x="0" y="2"/>
                </a:lnTo>
                <a:lnTo>
                  <a:pt x="0" y="0"/>
                </a:lnTo>
                <a:lnTo>
                  <a:pt x="6" y="0"/>
                </a:lnTo>
                <a:lnTo>
                  <a:pt x="8" y="0"/>
                </a:lnTo>
                <a:lnTo>
                  <a:pt x="11" y="2"/>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3124080" y="3962520"/>
            <a:ext cx="23760" cy="23760"/>
          </a:xfrm>
          <a:custGeom>
            <a:avLst/>
            <a:gdLst/>
            <a:ahLst/>
            <a:rect l="l" t="t" r="r" b="b"/>
            <a:pathLst>
              <a:path w="2" h="2">
                <a:moveTo>
                  <a:pt x="2" y="2"/>
                </a:moveTo>
                <a:lnTo>
                  <a:pt x="2" y="0"/>
                </a:lnTo>
                <a:lnTo>
                  <a:pt x="0" y="0"/>
                </a:lnTo>
                <a:lnTo>
                  <a:pt x="2" y="2"/>
                </a:lnTo>
                <a:close/>
              </a:path>
            </a:pathLst>
          </a:custGeom>
          <a:solidFill>
            <a:srgbClr val="a3ffb5"/>
          </a:solidFill>
          <a:ln w="0">
            <a:solidFill>
              <a:srgbClr val="000000"/>
            </a:solid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97" name=""/>
          <p:cNvSpPr/>
          <p:nvPr/>
        </p:nvSpPr>
        <p:spPr>
          <a:xfrm>
            <a:off x="3124080" y="3962520"/>
            <a:ext cx="23760" cy="23760"/>
          </a:xfrm>
          <a:custGeom>
            <a:avLst/>
            <a:gdLst/>
            <a:ahLst/>
            <a:rect l="l" t="t" r="r" b="b"/>
            <a:pathLst>
              <a:path w="2" h="2">
                <a:moveTo>
                  <a:pt x="2" y="2"/>
                </a:moveTo>
                <a:lnTo>
                  <a:pt x="2" y="0"/>
                </a:lnTo>
                <a:lnTo>
                  <a:pt x="0" y="0"/>
                </a:lnTo>
                <a:lnTo>
                  <a:pt x="2" y="2"/>
                </a:lnTo>
              </a:path>
            </a:pathLst>
          </a:custGeom>
          <a:solidFill>
            <a:srgbClr val="a3ffb5"/>
          </a:solidFill>
          <a:ln cap="rnd" w="1116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98" name=""/>
          <p:cNvSpPr/>
          <p:nvPr/>
        </p:nvSpPr>
        <p:spPr>
          <a:xfrm>
            <a:off x="3124080" y="3962520"/>
            <a:ext cx="23760" cy="23760"/>
          </a:xfrm>
          <a:custGeom>
            <a:avLst/>
            <a:gdLst/>
            <a:ahLst/>
            <a:rect l="l" t="t" r="r" b="b"/>
            <a:pathLst>
              <a:path w="2" h="2">
                <a:moveTo>
                  <a:pt x="2" y="2"/>
                </a:moveTo>
                <a:lnTo>
                  <a:pt x="2" y="0"/>
                </a:lnTo>
                <a:lnTo>
                  <a:pt x="0" y="0"/>
                </a:lnTo>
                <a:lnTo>
                  <a:pt x="2" y="2"/>
                </a:lnTo>
                <a:close/>
              </a:path>
            </a:pathLst>
          </a:custGeom>
          <a:solidFill>
            <a:srgbClr val="a3ffb5"/>
          </a:solidFill>
          <a:ln w="0">
            <a:solidFill>
              <a:srgbClr val="000000"/>
            </a:solid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99" name=""/>
          <p:cNvSpPr/>
          <p:nvPr/>
        </p:nvSpPr>
        <p:spPr>
          <a:xfrm>
            <a:off x="3124080" y="3962520"/>
            <a:ext cx="23760" cy="23760"/>
          </a:xfrm>
          <a:custGeom>
            <a:avLst/>
            <a:gdLst/>
            <a:ahLst/>
            <a:rect l="l" t="t" r="r" b="b"/>
            <a:pathLst>
              <a:path w="2" h="2">
                <a:moveTo>
                  <a:pt x="2" y="2"/>
                </a:moveTo>
                <a:lnTo>
                  <a:pt x="2" y="0"/>
                </a:lnTo>
                <a:lnTo>
                  <a:pt x="0" y="0"/>
                </a:lnTo>
                <a:lnTo>
                  <a:pt x="2" y="2"/>
                </a:lnTo>
              </a:path>
            </a:pathLst>
          </a:custGeom>
          <a:solidFill>
            <a:srgbClr val="a3ffb5"/>
          </a:solidFill>
          <a:ln cap="rnd" w="1116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00" name=""/>
          <p:cNvSpPr/>
          <p:nvPr/>
        </p:nvSpPr>
        <p:spPr>
          <a:xfrm>
            <a:off x="3605040" y="3322800"/>
            <a:ext cx="217800" cy="147600"/>
          </a:xfrm>
          <a:custGeom>
            <a:avLst/>
            <a:gdLst/>
            <a:ahLst/>
            <a:rect l="l" t="t" r="r" b="b"/>
            <a:pathLst>
              <a:path w="19" h="13">
                <a:moveTo>
                  <a:pt x="0" y="11"/>
                </a:moveTo>
                <a:lnTo>
                  <a:pt x="0" y="0"/>
                </a:lnTo>
                <a:lnTo>
                  <a:pt x="8" y="0"/>
                </a:lnTo>
                <a:lnTo>
                  <a:pt x="8" y="3"/>
                </a:lnTo>
                <a:lnTo>
                  <a:pt x="13" y="3"/>
                </a:lnTo>
                <a:lnTo>
                  <a:pt x="19" y="8"/>
                </a:lnTo>
                <a:lnTo>
                  <a:pt x="16" y="11"/>
                </a:lnTo>
                <a:lnTo>
                  <a:pt x="16" y="8"/>
                </a:lnTo>
                <a:lnTo>
                  <a:pt x="5" y="11"/>
                </a:lnTo>
                <a:lnTo>
                  <a:pt x="5" y="8"/>
                </a:lnTo>
                <a:lnTo>
                  <a:pt x="3" y="11"/>
                </a:lnTo>
                <a:lnTo>
                  <a:pt x="3" y="13"/>
                </a:lnTo>
                <a:lnTo>
                  <a:pt x="0" y="11"/>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457440" y="3322800"/>
            <a:ext cx="147600" cy="125280"/>
          </a:xfrm>
          <a:custGeom>
            <a:avLst/>
            <a:gdLst/>
            <a:ahLst/>
            <a:rect l="l" t="t" r="r" b="b"/>
            <a:pathLst>
              <a:path w="13" h="11">
                <a:moveTo>
                  <a:pt x="13" y="11"/>
                </a:moveTo>
                <a:lnTo>
                  <a:pt x="13" y="0"/>
                </a:lnTo>
                <a:lnTo>
                  <a:pt x="5" y="0"/>
                </a:lnTo>
                <a:lnTo>
                  <a:pt x="10" y="8"/>
                </a:lnTo>
                <a:lnTo>
                  <a:pt x="0" y="11"/>
                </a:lnTo>
                <a:lnTo>
                  <a:pt x="2" y="11"/>
                </a:lnTo>
                <a:lnTo>
                  <a:pt x="13" y="11"/>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3216240" y="3780000"/>
            <a:ext cx="630360" cy="973080"/>
          </a:xfrm>
          <a:custGeom>
            <a:avLst/>
            <a:gdLst/>
            <a:ahLst/>
            <a:rect l="l" t="t" r="r" b="b"/>
            <a:pathLst>
              <a:path w="55" h="85">
                <a:moveTo>
                  <a:pt x="42" y="85"/>
                </a:moveTo>
                <a:lnTo>
                  <a:pt x="47" y="72"/>
                </a:lnTo>
                <a:lnTo>
                  <a:pt x="42" y="61"/>
                </a:lnTo>
                <a:lnTo>
                  <a:pt x="47" y="61"/>
                </a:lnTo>
                <a:lnTo>
                  <a:pt x="42" y="58"/>
                </a:lnTo>
                <a:lnTo>
                  <a:pt x="42" y="56"/>
                </a:lnTo>
                <a:lnTo>
                  <a:pt x="55" y="56"/>
                </a:lnTo>
                <a:lnTo>
                  <a:pt x="55" y="48"/>
                </a:lnTo>
                <a:lnTo>
                  <a:pt x="53" y="43"/>
                </a:lnTo>
                <a:lnTo>
                  <a:pt x="55" y="32"/>
                </a:lnTo>
                <a:lnTo>
                  <a:pt x="47" y="32"/>
                </a:lnTo>
                <a:lnTo>
                  <a:pt x="42" y="29"/>
                </a:lnTo>
                <a:lnTo>
                  <a:pt x="34" y="29"/>
                </a:lnTo>
                <a:lnTo>
                  <a:pt x="31" y="26"/>
                </a:lnTo>
                <a:lnTo>
                  <a:pt x="31" y="21"/>
                </a:lnTo>
                <a:lnTo>
                  <a:pt x="26" y="16"/>
                </a:lnTo>
                <a:lnTo>
                  <a:pt x="31" y="10"/>
                </a:lnTo>
                <a:lnTo>
                  <a:pt x="34" y="5"/>
                </a:lnTo>
                <a:lnTo>
                  <a:pt x="37" y="3"/>
                </a:lnTo>
                <a:lnTo>
                  <a:pt x="34" y="0"/>
                </a:lnTo>
                <a:lnTo>
                  <a:pt x="26" y="5"/>
                </a:lnTo>
                <a:lnTo>
                  <a:pt x="18" y="10"/>
                </a:lnTo>
                <a:lnTo>
                  <a:pt x="15" y="16"/>
                </a:lnTo>
                <a:lnTo>
                  <a:pt x="8" y="18"/>
                </a:lnTo>
                <a:lnTo>
                  <a:pt x="8" y="26"/>
                </a:lnTo>
                <a:lnTo>
                  <a:pt x="5" y="18"/>
                </a:lnTo>
                <a:lnTo>
                  <a:pt x="8" y="21"/>
                </a:lnTo>
                <a:lnTo>
                  <a:pt x="5" y="26"/>
                </a:lnTo>
                <a:lnTo>
                  <a:pt x="5" y="29"/>
                </a:lnTo>
                <a:lnTo>
                  <a:pt x="5" y="32"/>
                </a:lnTo>
                <a:lnTo>
                  <a:pt x="5" y="45"/>
                </a:lnTo>
                <a:lnTo>
                  <a:pt x="8" y="45"/>
                </a:lnTo>
                <a:lnTo>
                  <a:pt x="5" y="53"/>
                </a:lnTo>
                <a:lnTo>
                  <a:pt x="2" y="53"/>
                </a:lnTo>
                <a:lnTo>
                  <a:pt x="2" y="56"/>
                </a:lnTo>
                <a:lnTo>
                  <a:pt x="0" y="56"/>
                </a:lnTo>
                <a:lnTo>
                  <a:pt x="0" y="58"/>
                </a:lnTo>
                <a:lnTo>
                  <a:pt x="8" y="64"/>
                </a:lnTo>
                <a:lnTo>
                  <a:pt x="15" y="61"/>
                </a:lnTo>
                <a:lnTo>
                  <a:pt x="18" y="64"/>
                </a:lnTo>
                <a:lnTo>
                  <a:pt x="23" y="72"/>
                </a:lnTo>
                <a:lnTo>
                  <a:pt x="26" y="77"/>
                </a:lnTo>
                <a:lnTo>
                  <a:pt x="39" y="74"/>
                </a:lnTo>
                <a:lnTo>
                  <a:pt x="42" y="77"/>
                </a:lnTo>
                <a:lnTo>
                  <a:pt x="42" y="79"/>
                </a:lnTo>
                <a:lnTo>
                  <a:pt x="39" y="79"/>
                </a:lnTo>
                <a:lnTo>
                  <a:pt x="42" y="8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090960" y="4443480"/>
            <a:ext cx="331560" cy="366480"/>
          </a:xfrm>
          <a:custGeom>
            <a:avLst/>
            <a:gdLst/>
            <a:ahLst/>
            <a:rect l="l" t="t" r="r" b="b"/>
            <a:pathLst>
              <a:path w="29" h="32">
                <a:moveTo>
                  <a:pt x="29" y="6"/>
                </a:moveTo>
                <a:lnTo>
                  <a:pt x="26" y="3"/>
                </a:lnTo>
                <a:lnTo>
                  <a:pt x="19" y="6"/>
                </a:lnTo>
                <a:lnTo>
                  <a:pt x="11" y="0"/>
                </a:lnTo>
                <a:lnTo>
                  <a:pt x="3" y="3"/>
                </a:lnTo>
                <a:lnTo>
                  <a:pt x="3" y="6"/>
                </a:lnTo>
                <a:lnTo>
                  <a:pt x="0" y="11"/>
                </a:lnTo>
                <a:lnTo>
                  <a:pt x="0" y="16"/>
                </a:lnTo>
                <a:lnTo>
                  <a:pt x="3" y="21"/>
                </a:lnTo>
                <a:lnTo>
                  <a:pt x="3" y="19"/>
                </a:lnTo>
                <a:lnTo>
                  <a:pt x="5" y="19"/>
                </a:lnTo>
                <a:lnTo>
                  <a:pt x="3" y="21"/>
                </a:lnTo>
                <a:lnTo>
                  <a:pt x="0" y="29"/>
                </a:lnTo>
                <a:lnTo>
                  <a:pt x="5" y="32"/>
                </a:lnTo>
                <a:lnTo>
                  <a:pt x="16" y="21"/>
                </a:lnTo>
                <a:lnTo>
                  <a:pt x="21" y="19"/>
                </a:lnTo>
                <a:lnTo>
                  <a:pt x="26" y="16"/>
                </a:lnTo>
                <a:lnTo>
                  <a:pt x="29" y="11"/>
                </a:lnTo>
                <a:lnTo>
                  <a:pt x="26" y="6"/>
                </a:lnTo>
                <a:lnTo>
                  <a:pt x="29" y="6"/>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056040" y="4513320"/>
            <a:ext cx="733320" cy="1087560"/>
          </a:xfrm>
          <a:custGeom>
            <a:avLst/>
            <a:gdLst/>
            <a:ahLst/>
            <a:rect l="l" t="t" r="r" b="b"/>
            <a:pathLst>
              <a:path w="64" h="95">
                <a:moveTo>
                  <a:pt x="61" y="55"/>
                </a:moveTo>
                <a:lnTo>
                  <a:pt x="53" y="55"/>
                </a:lnTo>
                <a:lnTo>
                  <a:pt x="53" y="50"/>
                </a:lnTo>
                <a:lnTo>
                  <a:pt x="48" y="53"/>
                </a:lnTo>
                <a:lnTo>
                  <a:pt x="40" y="50"/>
                </a:lnTo>
                <a:lnTo>
                  <a:pt x="37" y="39"/>
                </a:lnTo>
                <a:lnTo>
                  <a:pt x="45" y="26"/>
                </a:lnTo>
                <a:lnTo>
                  <a:pt x="56" y="21"/>
                </a:lnTo>
                <a:lnTo>
                  <a:pt x="53" y="15"/>
                </a:lnTo>
                <a:lnTo>
                  <a:pt x="56" y="15"/>
                </a:lnTo>
                <a:lnTo>
                  <a:pt x="56" y="13"/>
                </a:lnTo>
                <a:lnTo>
                  <a:pt x="53" y="10"/>
                </a:lnTo>
                <a:lnTo>
                  <a:pt x="40" y="13"/>
                </a:lnTo>
                <a:lnTo>
                  <a:pt x="37" y="8"/>
                </a:lnTo>
                <a:lnTo>
                  <a:pt x="32" y="0"/>
                </a:lnTo>
                <a:lnTo>
                  <a:pt x="29" y="0"/>
                </a:lnTo>
                <a:lnTo>
                  <a:pt x="32" y="5"/>
                </a:lnTo>
                <a:lnTo>
                  <a:pt x="29" y="10"/>
                </a:lnTo>
                <a:lnTo>
                  <a:pt x="24" y="13"/>
                </a:lnTo>
                <a:lnTo>
                  <a:pt x="19" y="15"/>
                </a:lnTo>
                <a:lnTo>
                  <a:pt x="8" y="26"/>
                </a:lnTo>
                <a:lnTo>
                  <a:pt x="3" y="23"/>
                </a:lnTo>
                <a:lnTo>
                  <a:pt x="6" y="15"/>
                </a:lnTo>
                <a:lnTo>
                  <a:pt x="0" y="23"/>
                </a:lnTo>
                <a:lnTo>
                  <a:pt x="3" y="29"/>
                </a:lnTo>
                <a:lnTo>
                  <a:pt x="0" y="29"/>
                </a:lnTo>
                <a:lnTo>
                  <a:pt x="6" y="37"/>
                </a:lnTo>
                <a:lnTo>
                  <a:pt x="14" y="42"/>
                </a:lnTo>
                <a:lnTo>
                  <a:pt x="29" y="76"/>
                </a:lnTo>
                <a:lnTo>
                  <a:pt x="53" y="95"/>
                </a:lnTo>
                <a:lnTo>
                  <a:pt x="61" y="92"/>
                </a:lnTo>
                <a:lnTo>
                  <a:pt x="64" y="84"/>
                </a:lnTo>
                <a:lnTo>
                  <a:pt x="61" y="82"/>
                </a:lnTo>
                <a:lnTo>
                  <a:pt x="64" y="63"/>
                </a:lnTo>
                <a:lnTo>
                  <a:pt x="61" y="5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3754440" y="5084640"/>
            <a:ext cx="641520" cy="825480"/>
          </a:xfrm>
          <a:custGeom>
            <a:avLst/>
            <a:gdLst/>
            <a:ahLst/>
            <a:rect l="l" t="t" r="r" b="b"/>
            <a:pathLst>
              <a:path w="56" h="72">
                <a:moveTo>
                  <a:pt x="56" y="56"/>
                </a:moveTo>
                <a:lnTo>
                  <a:pt x="56" y="45"/>
                </a:lnTo>
                <a:lnTo>
                  <a:pt x="54" y="37"/>
                </a:lnTo>
                <a:lnTo>
                  <a:pt x="54" y="34"/>
                </a:lnTo>
                <a:lnTo>
                  <a:pt x="48" y="34"/>
                </a:lnTo>
                <a:lnTo>
                  <a:pt x="43" y="29"/>
                </a:lnTo>
                <a:lnTo>
                  <a:pt x="43" y="26"/>
                </a:lnTo>
                <a:lnTo>
                  <a:pt x="40" y="19"/>
                </a:lnTo>
                <a:lnTo>
                  <a:pt x="22" y="13"/>
                </a:lnTo>
                <a:lnTo>
                  <a:pt x="19" y="8"/>
                </a:lnTo>
                <a:lnTo>
                  <a:pt x="19" y="0"/>
                </a:lnTo>
                <a:lnTo>
                  <a:pt x="11" y="0"/>
                </a:lnTo>
                <a:lnTo>
                  <a:pt x="6" y="5"/>
                </a:lnTo>
                <a:lnTo>
                  <a:pt x="0" y="5"/>
                </a:lnTo>
                <a:lnTo>
                  <a:pt x="3" y="13"/>
                </a:lnTo>
                <a:lnTo>
                  <a:pt x="0" y="32"/>
                </a:lnTo>
                <a:lnTo>
                  <a:pt x="3" y="34"/>
                </a:lnTo>
                <a:lnTo>
                  <a:pt x="0" y="42"/>
                </a:lnTo>
                <a:lnTo>
                  <a:pt x="3" y="50"/>
                </a:lnTo>
                <a:lnTo>
                  <a:pt x="3" y="56"/>
                </a:lnTo>
                <a:lnTo>
                  <a:pt x="6" y="72"/>
                </a:lnTo>
                <a:lnTo>
                  <a:pt x="8" y="72"/>
                </a:lnTo>
                <a:lnTo>
                  <a:pt x="16" y="64"/>
                </a:lnTo>
                <a:lnTo>
                  <a:pt x="24" y="69"/>
                </a:lnTo>
                <a:lnTo>
                  <a:pt x="27" y="64"/>
                </a:lnTo>
                <a:lnTo>
                  <a:pt x="35" y="69"/>
                </a:lnTo>
                <a:lnTo>
                  <a:pt x="38" y="50"/>
                </a:lnTo>
                <a:lnTo>
                  <a:pt x="51" y="50"/>
                </a:lnTo>
                <a:lnTo>
                  <a:pt x="56" y="56"/>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4156200" y="5657760"/>
            <a:ext cx="457200" cy="549360"/>
          </a:xfrm>
          <a:custGeom>
            <a:avLst/>
            <a:gdLst/>
            <a:ahLst/>
            <a:rect l="l" t="t" r="r" b="b"/>
            <a:pathLst>
              <a:path w="40" h="48">
                <a:moveTo>
                  <a:pt x="37" y="35"/>
                </a:moveTo>
                <a:lnTo>
                  <a:pt x="40" y="27"/>
                </a:lnTo>
                <a:lnTo>
                  <a:pt x="35" y="24"/>
                </a:lnTo>
                <a:lnTo>
                  <a:pt x="35" y="19"/>
                </a:lnTo>
                <a:lnTo>
                  <a:pt x="32" y="19"/>
                </a:lnTo>
                <a:lnTo>
                  <a:pt x="21" y="14"/>
                </a:lnTo>
                <a:lnTo>
                  <a:pt x="21" y="6"/>
                </a:lnTo>
                <a:lnTo>
                  <a:pt x="16" y="0"/>
                </a:lnTo>
                <a:lnTo>
                  <a:pt x="3" y="0"/>
                </a:lnTo>
                <a:lnTo>
                  <a:pt x="0" y="19"/>
                </a:lnTo>
                <a:lnTo>
                  <a:pt x="5" y="27"/>
                </a:lnTo>
                <a:lnTo>
                  <a:pt x="16" y="27"/>
                </a:lnTo>
                <a:lnTo>
                  <a:pt x="21" y="35"/>
                </a:lnTo>
                <a:lnTo>
                  <a:pt x="21" y="38"/>
                </a:lnTo>
                <a:lnTo>
                  <a:pt x="19" y="43"/>
                </a:lnTo>
                <a:lnTo>
                  <a:pt x="29" y="48"/>
                </a:lnTo>
                <a:lnTo>
                  <a:pt x="32" y="43"/>
                </a:lnTo>
                <a:lnTo>
                  <a:pt x="37" y="40"/>
                </a:lnTo>
                <a:lnTo>
                  <a:pt x="37" y="3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4373640" y="6391440"/>
            <a:ext cx="331560" cy="309240"/>
          </a:xfrm>
          <a:custGeom>
            <a:avLst/>
            <a:gdLst/>
            <a:ahLst/>
            <a:rect l="l" t="t" r="r" b="b"/>
            <a:pathLst>
              <a:path w="29" h="27">
                <a:moveTo>
                  <a:pt x="26" y="19"/>
                </a:moveTo>
                <a:lnTo>
                  <a:pt x="29" y="11"/>
                </a:lnTo>
                <a:lnTo>
                  <a:pt x="26" y="8"/>
                </a:lnTo>
                <a:lnTo>
                  <a:pt x="16" y="3"/>
                </a:lnTo>
                <a:lnTo>
                  <a:pt x="13" y="3"/>
                </a:lnTo>
                <a:lnTo>
                  <a:pt x="10" y="0"/>
                </a:lnTo>
                <a:lnTo>
                  <a:pt x="5" y="0"/>
                </a:lnTo>
                <a:lnTo>
                  <a:pt x="0" y="21"/>
                </a:lnTo>
                <a:lnTo>
                  <a:pt x="2" y="21"/>
                </a:lnTo>
                <a:lnTo>
                  <a:pt x="13" y="27"/>
                </a:lnTo>
                <a:lnTo>
                  <a:pt x="21" y="27"/>
                </a:lnTo>
                <a:lnTo>
                  <a:pt x="26" y="19"/>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3479760" y="4203720"/>
            <a:ext cx="2289240" cy="2405160"/>
          </a:xfrm>
          <a:custGeom>
            <a:avLst/>
            <a:gdLst/>
            <a:ahLst/>
            <a:rect l="l" t="t" r="r" b="b"/>
            <a:pathLst>
              <a:path w="200" h="210">
                <a:moveTo>
                  <a:pt x="115" y="8"/>
                </a:moveTo>
                <a:lnTo>
                  <a:pt x="112" y="8"/>
                </a:lnTo>
                <a:lnTo>
                  <a:pt x="107" y="16"/>
                </a:lnTo>
                <a:lnTo>
                  <a:pt x="104" y="19"/>
                </a:lnTo>
                <a:lnTo>
                  <a:pt x="99" y="16"/>
                </a:lnTo>
                <a:lnTo>
                  <a:pt x="94" y="16"/>
                </a:lnTo>
                <a:lnTo>
                  <a:pt x="91" y="19"/>
                </a:lnTo>
                <a:lnTo>
                  <a:pt x="88" y="19"/>
                </a:lnTo>
                <a:lnTo>
                  <a:pt x="78" y="21"/>
                </a:lnTo>
                <a:lnTo>
                  <a:pt x="75" y="21"/>
                </a:lnTo>
                <a:lnTo>
                  <a:pt x="72" y="16"/>
                </a:lnTo>
                <a:lnTo>
                  <a:pt x="72" y="6"/>
                </a:lnTo>
                <a:lnTo>
                  <a:pt x="72" y="0"/>
                </a:lnTo>
                <a:lnTo>
                  <a:pt x="67" y="0"/>
                </a:lnTo>
                <a:lnTo>
                  <a:pt x="64" y="6"/>
                </a:lnTo>
                <a:lnTo>
                  <a:pt x="56" y="8"/>
                </a:lnTo>
                <a:lnTo>
                  <a:pt x="46" y="6"/>
                </a:lnTo>
                <a:lnTo>
                  <a:pt x="48" y="8"/>
                </a:lnTo>
                <a:lnTo>
                  <a:pt x="48" y="16"/>
                </a:lnTo>
                <a:lnTo>
                  <a:pt x="51" y="19"/>
                </a:lnTo>
                <a:lnTo>
                  <a:pt x="43" y="24"/>
                </a:lnTo>
                <a:lnTo>
                  <a:pt x="40" y="24"/>
                </a:lnTo>
                <a:lnTo>
                  <a:pt x="35" y="21"/>
                </a:lnTo>
                <a:lnTo>
                  <a:pt x="32" y="19"/>
                </a:lnTo>
                <a:lnTo>
                  <a:pt x="19" y="19"/>
                </a:lnTo>
                <a:lnTo>
                  <a:pt x="19" y="21"/>
                </a:lnTo>
                <a:lnTo>
                  <a:pt x="24" y="24"/>
                </a:lnTo>
                <a:lnTo>
                  <a:pt x="19" y="24"/>
                </a:lnTo>
                <a:lnTo>
                  <a:pt x="24" y="35"/>
                </a:lnTo>
                <a:lnTo>
                  <a:pt x="19" y="48"/>
                </a:lnTo>
                <a:lnTo>
                  <a:pt x="8" y="53"/>
                </a:lnTo>
                <a:lnTo>
                  <a:pt x="0" y="66"/>
                </a:lnTo>
                <a:lnTo>
                  <a:pt x="3" y="77"/>
                </a:lnTo>
                <a:lnTo>
                  <a:pt x="11" y="80"/>
                </a:lnTo>
                <a:lnTo>
                  <a:pt x="16" y="77"/>
                </a:lnTo>
                <a:lnTo>
                  <a:pt x="16" y="82"/>
                </a:lnTo>
                <a:lnTo>
                  <a:pt x="24" y="82"/>
                </a:lnTo>
                <a:lnTo>
                  <a:pt x="30" y="82"/>
                </a:lnTo>
                <a:lnTo>
                  <a:pt x="35" y="77"/>
                </a:lnTo>
                <a:lnTo>
                  <a:pt x="43" y="77"/>
                </a:lnTo>
                <a:lnTo>
                  <a:pt x="43" y="85"/>
                </a:lnTo>
                <a:lnTo>
                  <a:pt x="46" y="90"/>
                </a:lnTo>
                <a:lnTo>
                  <a:pt x="64" y="96"/>
                </a:lnTo>
                <a:lnTo>
                  <a:pt x="67" y="103"/>
                </a:lnTo>
                <a:lnTo>
                  <a:pt x="67" y="106"/>
                </a:lnTo>
                <a:lnTo>
                  <a:pt x="72" y="111"/>
                </a:lnTo>
                <a:lnTo>
                  <a:pt x="78" y="111"/>
                </a:lnTo>
                <a:lnTo>
                  <a:pt x="78" y="114"/>
                </a:lnTo>
                <a:lnTo>
                  <a:pt x="80" y="122"/>
                </a:lnTo>
                <a:lnTo>
                  <a:pt x="80" y="133"/>
                </a:lnTo>
                <a:lnTo>
                  <a:pt x="80" y="141"/>
                </a:lnTo>
                <a:lnTo>
                  <a:pt x="91" y="146"/>
                </a:lnTo>
                <a:lnTo>
                  <a:pt x="94" y="146"/>
                </a:lnTo>
                <a:lnTo>
                  <a:pt x="94" y="151"/>
                </a:lnTo>
                <a:lnTo>
                  <a:pt x="99" y="154"/>
                </a:lnTo>
                <a:lnTo>
                  <a:pt x="96" y="162"/>
                </a:lnTo>
                <a:lnTo>
                  <a:pt x="99" y="162"/>
                </a:lnTo>
                <a:lnTo>
                  <a:pt x="104" y="170"/>
                </a:lnTo>
                <a:lnTo>
                  <a:pt x="96" y="175"/>
                </a:lnTo>
                <a:lnTo>
                  <a:pt x="83" y="191"/>
                </a:lnTo>
                <a:lnTo>
                  <a:pt x="88" y="191"/>
                </a:lnTo>
                <a:lnTo>
                  <a:pt x="91" y="194"/>
                </a:lnTo>
                <a:lnTo>
                  <a:pt x="94" y="194"/>
                </a:lnTo>
                <a:lnTo>
                  <a:pt x="104" y="199"/>
                </a:lnTo>
                <a:lnTo>
                  <a:pt x="107" y="202"/>
                </a:lnTo>
                <a:lnTo>
                  <a:pt x="104" y="210"/>
                </a:lnTo>
                <a:lnTo>
                  <a:pt x="110" y="202"/>
                </a:lnTo>
                <a:lnTo>
                  <a:pt x="115" y="196"/>
                </a:lnTo>
                <a:lnTo>
                  <a:pt x="123" y="183"/>
                </a:lnTo>
                <a:lnTo>
                  <a:pt x="128" y="178"/>
                </a:lnTo>
                <a:lnTo>
                  <a:pt x="128" y="165"/>
                </a:lnTo>
                <a:lnTo>
                  <a:pt x="131" y="157"/>
                </a:lnTo>
                <a:lnTo>
                  <a:pt x="139" y="154"/>
                </a:lnTo>
                <a:lnTo>
                  <a:pt x="149" y="149"/>
                </a:lnTo>
                <a:lnTo>
                  <a:pt x="160" y="149"/>
                </a:lnTo>
                <a:lnTo>
                  <a:pt x="160" y="146"/>
                </a:lnTo>
                <a:lnTo>
                  <a:pt x="168" y="141"/>
                </a:lnTo>
                <a:lnTo>
                  <a:pt x="168" y="138"/>
                </a:lnTo>
                <a:lnTo>
                  <a:pt x="173" y="127"/>
                </a:lnTo>
                <a:lnTo>
                  <a:pt x="173" y="122"/>
                </a:lnTo>
                <a:lnTo>
                  <a:pt x="176" y="119"/>
                </a:lnTo>
                <a:lnTo>
                  <a:pt x="176" y="96"/>
                </a:lnTo>
                <a:lnTo>
                  <a:pt x="192" y="77"/>
                </a:lnTo>
                <a:lnTo>
                  <a:pt x="200" y="66"/>
                </a:lnTo>
                <a:lnTo>
                  <a:pt x="197" y="53"/>
                </a:lnTo>
                <a:lnTo>
                  <a:pt x="187" y="53"/>
                </a:lnTo>
                <a:lnTo>
                  <a:pt x="171" y="40"/>
                </a:lnTo>
                <a:lnTo>
                  <a:pt x="165" y="42"/>
                </a:lnTo>
                <a:lnTo>
                  <a:pt x="155" y="40"/>
                </a:lnTo>
                <a:lnTo>
                  <a:pt x="149" y="40"/>
                </a:lnTo>
                <a:lnTo>
                  <a:pt x="149" y="37"/>
                </a:lnTo>
                <a:lnTo>
                  <a:pt x="149" y="35"/>
                </a:lnTo>
                <a:lnTo>
                  <a:pt x="144" y="35"/>
                </a:lnTo>
                <a:lnTo>
                  <a:pt x="131" y="32"/>
                </a:lnTo>
                <a:lnTo>
                  <a:pt x="128" y="35"/>
                </a:lnTo>
                <a:lnTo>
                  <a:pt x="128" y="27"/>
                </a:lnTo>
                <a:lnTo>
                  <a:pt x="125" y="27"/>
                </a:lnTo>
                <a:lnTo>
                  <a:pt x="120" y="27"/>
                </a:lnTo>
                <a:lnTo>
                  <a:pt x="120" y="35"/>
                </a:lnTo>
                <a:lnTo>
                  <a:pt x="115" y="32"/>
                </a:lnTo>
                <a:lnTo>
                  <a:pt x="112" y="35"/>
                </a:lnTo>
                <a:lnTo>
                  <a:pt x="115" y="27"/>
                </a:lnTo>
                <a:lnTo>
                  <a:pt x="123" y="21"/>
                </a:lnTo>
                <a:lnTo>
                  <a:pt x="123" y="19"/>
                </a:lnTo>
                <a:lnTo>
                  <a:pt x="120" y="19"/>
                </a:lnTo>
                <a:lnTo>
                  <a:pt x="115" y="8"/>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4613400" y="4168800"/>
            <a:ext cx="149040" cy="252360"/>
          </a:xfrm>
          <a:custGeom>
            <a:avLst/>
            <a:gdLst/>
            <a:ahLst/>
            <a:rect l="l" t="t" r="r" b="b"/>
            <a:pathLst>
              <a:path w="13" h="22">
                <a:moveTo>
                  <a:pt x="0" y="19"/>
                </a:moveTo>
                <a:lnTo>
                  <a:pt x="5" y="22"/>
                </a:lnTo>
                <a:lnTo>
                  <a:pt x="8" y="19"/>
                </a:lnTo>
                <a:lnTo>
                  <a:pt x="13" y="11"/>
                </a:lnTo>
                <a:lnTo>
                  <a:pt x="0" y="0"/>
                </a:lnTo>
                <a:lnTo>
                  <a:pt x="0" y="3"/>
                </a:lnTo>
                <a:lnTo>
                  <a:pt x="0" y="11"/>
                </a:lnTo>
                <a:lnTo>
                  <a:pt x="0" y="19"/>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4395960" y="4168800"/>
            <a:ext cx="217440" cy="252360"/>
          </a:xfrm>
          <a:custGeom>
            <a:avLst/>
            <a:gdLst/>
            <a:ahLst/>
            <a:rect l="l" t="t" r="r" b="b"/>
            <a:pathLst>
              <a:path w="19" h="22">
                <a:moveTo>
                  <a:pt x="19" y="19"/>
                </a:moveTo>
                <a:lnTo>
                  <a:pt x="19" y="11"/>
                </a:lnTo>
                <a:lnTo>
                  <a:pt x="19" y="3"/>
                </a:lnTo>
                <a:lnTo>
                  <a:pt x="19" y="0"/>
                </a:lnTo>
                <a:lnTo>
                  <a:pt x="8" y="0"/>
                </a:lnTo>
                <a:lnTo>
                  <a:pt x="0" y="9"/>
                </a:lnTo>
                <a:lnTo>
                  <a:pt x="8" y="22"/>
                </a:lnTo>
                <a:lnTo>
                  <a:pt x="11" y="22"/>
                </a:lnTo>
                <a:lnTo>
                  <a:pt x="14" y="19"/>
                </a:lnTo>
                <a:lnTo>
                  <a:pt x="19" y="19"/>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4213080" y="4021200"/>
            <a:ext cx="274680" cy="422280"/>
          </a:xfrm>
          <a:custGeom>
            <a:avLst/>
            <a:gdLst/>
            <a:ahLst/>
            <a:rect l="l" t="t" r="r" b="b"/>
            <a:pathLst>
              <a:path w="24" h="37">
                <a:moveTo>
                  <a:pt x="8" y="0"/>
                </a:moveTo>
                <a:lnTo>
                  <a:pt x="14" y="5"/>
                </a:lnTo>
                <a:lnTo>
                  <a:pt x="14" y="8"/>
                </a:lnTo>
                <a:lnTo>
                  <a:pt x="16" y="8"/>
                </a:lnTo>
                <a:lnTo>
                  <a:pt x="24" y="13"/>
                </a:lnTo>
                <a:lnTo>
                  <a:pt x="16" y="22"/>
                </a:lnTo>
                <a:lnTo>
                  <a:pt x="24" y="35"/>
                </a:lnTo>
                <a:lnTo>
                  <a:pt x="14" y="37"/>
                </a:lnTo>
                <a:lnTo>
                  <a:pt x="11" y="37"/>
                </a:lnTo>
                <a:lnTo>
                  <a:pt x="8" y="32"/>
                </a:lnTo>
                <a:lnTo>
                  <a:pt x="8" y="22"/>
                </a:lnTo>
                <a:lnTo>
                  <a:pt x="8" y="16"/>
                </a:lnTo>
                <a:lnTo>
                  <a:pt x="3" y="16"/>
                </a:lnTo>
                <a:lnTo>
                  <a:pt x="0" y="13"/>
                </a:lnTo>
                <a:lnTo>
                  <a:pt x="0" y="8"/>
                </a:lnTo>
                <a:lnTo>
                  <a:pt x="3" y="8"/>
                </a:lnTo>
                <a:lnTo>
                  <a:pt x="3" y="5"/>
                </a:lnTo>
                <a:lnTo>
                  <a:pt x="8"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3514680" y="3814920"/>
            <a:ext cx="789120" cy="663480"/>
          </a:xfrm>
          <a:custGeom>
            <a:avLst/>
            <a:gdLst/>
            <a:ahLst/>
            <a:rect l="l" t="t" r="r" b="b"/>
            <a:pathLst>
              <a:path w="69" h="58">
                <a:moveTo>
                  <a:pt x="69" y="18"/>
                </a:moveTo>
                <a:lnTo>
                  <a:pt x="64" y="23"/>
                </a:lnTo>
                <a:lnTo>
                  <a:pt x="64" y="26"/>
                </a:lnTo>
                <a:lnTo>
                  <a:pt x="61" y="26"/>
                </a:lnTo>
                <a:lnTo>
                  <a:pt x="61" y="31"/>
                </a:lnTo>
                <a:lnTo>
                  <a:pt x="64" y="34"/>
                </a:lnTo>
                <a:lnTo>
                  <a:pt x="61" y="40"/>
                </a:lnTo>
                <a:lnTo>
                  <a:pt x="53" y="42"/>
                </a:lnTo>
                <a:lnTo>
                  <a:pt x="43" y="40"/>
                </a:lnTo>
                <a:lnTo>
                  <a:pt x="45" y="42"/>
                </a:lnTo>
                <a:lnTo>
                  <a:pt x="45" y="50"/>
                </a:lnTo>
                <a:lnTo>
                  <a:pt x="48" y="53"/>
                </a:lnTo>
                <a:lnTo>
                  <a:pt x="40" y="58"/>
                </a:lnTo>
                <a:lnTo>
                  <a:pt x="37" y="58"/>
                </a:lnTo>
                <a:lnTo>
                  <a:pt x="32" y="55"/>
                </a:lnTo>
                <a:lnTo>
                  <a:pt x="29" y="53"/>
                </a:lnTo>
                <a:lnTo>
                  <a:pt x="29" y="45"/>
                </a:lnTo>
                <a:lnTo>
                  <a:pt x="27" y="40"/>
                </a:lnTo>
                <a:lnTo>
                  <a:pt x="29" y="29"/>
                </a:lnTo>
                <a:lnTo>
                  <a:pt x="21" y="29"/>
                </a:lnTo>
                <a:lnTo>
                  <a:pt x="16" y="26"/>
                </a:lnTo>
                <a:lnTo>
                  <a:pt x="8" y="26"/>
                </a:lnTo>
                <a:lnTo>
                  <a:pt x="5" y="23"/>
                </a:lnTo>
                <a:lnTo>
                  <a:pt x="5" y="18"/>
                </a:lnTo>
                <a:lnTo>
                  <a:pt x="0" y="13"/>
                </a:lnTo>
                <a:lnTo>
                  <a:pt x="5" y="7"/>
                </a:lnTo>
                <a:lnTo>
                  <a:pt x="8" y="2"/>
                </a:lnTo>
                <a:lnTo>
                  <a:pt x="11" y="7"/>
                </a:lnTo>
                <a:lnTo>
                  <a:pt x="8" y="10"/>
                </a:lnTo>
                <a:lnTo>
                  <a:pt x="8" y="15"/>
                </a:lnTo>
                <a:lnTo>
                  <a:pt x="11" y="13"/>
                </a:lnTo>
                <a:lnTo>
                  <a:pt x="11" y="7"/>
                </a:lnTo>
                <a:lnTo>
                  <a:pt x="16" y="2"/>
                </a:lnTo>
                <a:lnTo>
                  <a:pt x="16" y="0"/>
                </a:lnTo>
                <a:lnTo>
                  <a:pt x="16" y="2"/>
                </a:lnTo>
                <a:lnTo>
                  <a:pt x="27" y="2"/>
                </a:lnTo>
                <a:lnTo>
                  <a:pt x="27" y="7"/>
                </a:lnTo>
                <a:lnTo>
                  <a:pt x="37" y="7"/>
                </a:lnTo>
                <a:lnTo>
                  <a:pt x="43" y="10"/>
                </a:lnTo>
                <a:lnTo>
                  <a:pt x="48" y="7"/>
                </a:lnTo>
                <a:lnTo>
                  <a:pt x="56" y="7"/>
                </a:lnTo>
                <a:lnTo>
                  <a:pt x="53" y="7"/>
                </a:lnTo>
                <a:lnTo>
                  <a:pt x="56" y="10"/>
                </a:lnTo>
                <a:lnTo>
                  <a:pt x="61" y="13"/>
                </a:lnTo>
                <a:lnTo>
                  <a:pt x="61" y="18"/>
                </a:lnTo>
                <a:lnTo>
                  <a:pt x="64" y="15"/>
                </a:lnTo>
                <a:lnTo>
                  <a:pt x="69" y="18"/>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9272520" y="1225440"/>
            <a:ext cx="57240" cy="34920"/>
          </a:xfrm>
          <a:custGeom>
            <a:avLst/>
            <a:gdLst/>
            <a:ahLst/>
            <a:rect l="l" t="t" r="r" b="b"/>
            <a:pathLst>
              <a:path w="5" h="3">
                <a:moveTo>
                  <a:pt x="5" y="0"/>
                </a:moveTo>
                <a:lnTo>
                  <a:pt x="0" y="3"/>
                </a:lnTo>
                <a:lnTo>
                  <a:pt x="5" y="0"/>
                </a:lnTo>
                <a:close/>
              </a:path>
            </a:pathLst>
          </a:custGeom>
          <a:solidFill>
            <a:srgbClr val="a3ffb5"/>
          </a:solidFill>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4" name=""/>
          <p:cNvSpPr/>
          <p:nvPr/>
        </p:nvSpPr>
        <p:spPr>
          <a:xfrm>
            <a:off x="7292880" y="584280"/>
            <a:ext cx="147600" cy="160200"/>
          </a:xfrm>
          <a:custGeom>
            <a:avLst/>
            <a:gdLst/>
            <a:ahLst/>
            <a:rect l="l" t="t" r="r" b="b"/>
            <a:pathLst>
              <a:path w="13" h="14">
                <a:moveTo>
                  <a:pt x="11" y="14"/>
                </a:moveTo>
                <a:lnTo>
                  <a:pt x="11" y="11"/>
                </a:lnTo>
                <a:lnTo>
                  <a:pt x="3" y="11"/>
                </a:lnTo>
                <a:lnTo>
                  <a:pt x="0" y="8"/>
                </a:lnTo>
                <a:lnTo>
                  <a:pt x="3" y="0"/>
                </a:lnTo>
                <a:lnTo>
                  <a:pt x="11" y="6"/>
                </a:lnTo>
                <a:lnTo>
                  <a:pt x="13" y="11"/>
                </a:lnTo>
                <a:lnTo>
                  <a:pt x="11" y="14"/>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7143840" y="584280"/>
            <a:ext cx="274680" cy="401400"/>
          </a:xfrm>
          <a:custGeom>
            <a:avLst/>
            <a:gdLst/>
            <a:ahLst/>
            <a:rect l="l" t="t" r="r" b="b"/>
            <a:pathLst>
              <a:path w="24" h="35">
                <a:moveTo>
                  <a:pt x="16" y="0"/>
                </a:moveTo>
                <a:lnTo>
                  <a:pt x="13" y="8"/>
                </a:lnTo>
                <a:lnTo>
                  <a:pt x="16" y="11"/>
                </a:lnTo>
                <a:lnTo>
                  <a:pt x="24" y="11"/>
                </a:lnTo>
                <a:lnTo>
                  <a:pt x="24" y="14"/>
                </a:lnTo>
                <a:lnTo>
                  <a:pt x="24" y="22"/>
                </a:lnTo>
                <a:lnTo>
                  <a:pt x="18" y="30"/>
                </a:lnTo>
                <a:lnTo>
                  <a:pt x="2" y="35"/>
                </a:lnTo>
                <a:lnTo>
                  <a:pt x="0" y="30"/>
                </a:lnTo>
                <a:lnTo>
                  <a:pt x="2" y="30"/>
                </a:lnTo>
                <a:lnTo>
                  <a:pt x="8" y="22"/>
                </a:lnTo>
                <a:lnTo>
                  <a:pt x="2" y="19"/>
                </a:lnTo>
                <a:lnTo>
                  <a:pt x="8" y="14"/>
                </a:lnTo>
                <a:lnTo>
                  <a:pt x="2" y="14"/>
                </a:lnTo>
                <a:lnTo>
                  <a:pt x="2" y="11"/>
                </a:lnTo>
                <a:lnTo>
                  <a:pt x="10" y="11"/>
                </a:lnTo>
                <a:lnTo>
                  <a:pt x="13" y="8"/>
                </a:lnTo>
                <a:lnTo>
                  <a:pt x="10" y="8"/>
                </a:lnTo>
                <a:lnTo>
                  <a:pt x="10" y="6"/>
                </a:lnTo>
                <a:lnTo>
                  <a:pt x="16"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8209080" y="379440"/>
            <a:ext cx="182520" cy="274680"/>
          </a:xfrm>
          <a:custGeom>
            <a:avLst/>
            <a:gdLst/>
            <a:ahLst/>
            <a:rect l="l" t="t" r="r" b="b"/>
            <a:pathLst>
              <a:path w="16" h="24">
                <a:moveTo>
                  <a:pt x="2" y="24"/>
                </a:moveTo>
                <a:lnTo>
                  <a:pt x="8" y="24"/>
                </a:lnTo>
                <a:lnTo>
                  <a:pt x="10" y="24"/>
                </a:lnTo>
                <a:lnTo>
                  <a:pt x="13" y="13"/>
                </a:lnTo>
                <a:lnTo>
                  <a:pt x="16" y="13"/>
                </a:lnTo>
                <a:lnTo>
                  <a:pt x="16" y="11"/>
                </a:lnTo>
                <a:lnTo>
                  <a:pt x="13" y="11"/>
                </a:lnTo>
                <a:lnTo>
                  <a:pt x="13" y="0"/>
                </a:lnTo>
                <a:lnTo>
                  <a:pt x="2" y="3"/>
                </a:lnTo>
                <a:lnTo>
                  <a:pt x="0" y="11"/>
                </a:lnTo>
                <a:lnTo>
                  <a:pt x="0" y="16"/>
                </a:lnTo>
                <a:lnTo>
                  <a:pt x="2" y="18"/>
                </a:lnTo>
                <a:lnTo>
                  <a:pt x="2" y="24"/>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7956720" y="803160"/>
            <a:ext cx="217440" cy="239760"/>
          </a:xfrm>
          <a:custGeom>
            <a:avLst/>
            <a:gdLst/>
            <a:ahLst/>
            <a:rect l="l" t="t" r="r" b="b"/>
            <a:pathLst>
              <a:path w="19" h="21">
                <a:moveTo>
                  <a:pt x="14" y="21"/>
                </a:moveTo>
                <a:lnTo>
                  <a:pt x="14" y="11"/>
                </a:lnTo>
                <a:lnTo>
                  <a:pt x="16" y="8"/>
                </a:lnTo>
                <a:lnTo>
                  <a:pt x="19" y="0"/>
                </a:lnTo>
                <a:lnTo>
                  <a:pt x="8" y="3"/>
                </a:lnTo>
                <a:lnTo>
                  <a:pt x="14" y="8"/>
                </a:lnTo>
                <a:lnTo>
                  <a:pt x="8" y="8"/>
                </a:lnTo>
                <a:lnTo>
                  <a:pt x="8" y="5"/>
                </a:lnTo>
                <a:lnTo>
                  <a:pt x="6" y="5"/>
                </a:lnTo>
                <a:lnTo>
                  <a:pt x="0" y="19"/>
                </a:lnTo>
                <a:lnTo>
                  <a:pt x="8" y="19"/>
                </a:lnTo>
                <a:lnTo>
                  <a:pt x="14" y="21"/>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7899480" y="1020600"/>
            <a:ext cx="217440" cy="147960"/>
          </a:xfrm>
          <a:custGeom>
            <a:avLst/>
            <a:gdLst/>
            <a:ahLst/>
            <a:rect l="l" t="t" r="r" b="b"/>
            <a:pathLst>
              <a:path w="19" h="13">
                <a:moveTo>
                  <a:pt x="13" y="13"/>
                </a:moveTo>
                <a:lnTo>
                  <a:pt x="11" y="13"/>
                </a:lnTo>
                <a:lnTo>
                  <a:pt x="11" y="10"/>
                </a:lnTo>
                <a:lnTo>
                  <a:pt x="8" y="10"/>
                </a:lnTo>
                <a:lnTo>
                  <a:pt x="8" y="5"/>
                </a:lnTo>
                <a:lnTo>
                  <a:pt x="0" y="2"/>
                </a:lnTo>
                <a:lnTo>
                  <a:pt x="0" y="0"/>
                </a:lnTo>
                <a:lnTo>
                  <a:pt x="5" y="0"/>
                </a:lnTo>
                <a:lnTo>
                  <a:pt x="13" y="0"/>
                </a:lnTo>
                <a:lnTo>
                  <a:pt x="19" y="2"/>
                </a:lnTo>
                <a:lnTo>
                  <a:pt x="19" y="10"/>
                </a:lnTo>
                <a:lnTo>
                  <a:pt x="13" y="10"/>
                </a:lnTo>
                <a:lnTo>
                  <a:pt x="13" y="1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8048520" y="1135080"/>
            <a:ext cx="68400" cy="33480"/>
          </a:xfrm>
          <a:prstGeom prst="rect">
            <a:avLst/>
          </a:prstGeom>
          <a:solidFill>
            <a:srgbClr val="a3ffb5"/>
          </a:solidFill>
          <a:ln w="0">
            <a:solidFill>
              <a:srgbClr val="000000"/>
            </a:solid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0" name=""/>
          <p:cNvSpPr/>
          <p:nvPr/>
        </p:nvSpPr>
        <p:spPr>
          <a:xfrm>
            <a:off x="8048520" y="1135080"/>
            <a:ext cx="68400" cy="33480"/>
          </a:xfrm>
          <a:prstGeom prst="rect">
            <a:avLst/>
          </a:prstGeom>
          <a:solidFill>
            <a:srgbClr val="a3ffb5">
              <a:alpha val="50000"/>
            </a:srgbClr>
          </a:solidFill>
          <a:ln cap="rnd" w="1116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1" name=""/>
          <p:cNvSpPr/>
          <p:nvPr/>
        </p:nvSpPr>
        <p:spPr>
          <a:xfrm>
            <a:off x="8574120" y="654120"/>
            <a:ext cx="550800" cy="549360"/>
          </a:xfrm>
          <a:custGeom>
            <a:avLst/>
            <a:gdLst/>
            <a:ahLst/>
            <a:rect l="l" t="t" r="r" b="b"/>
            <a:pathLst>
              <a:path w="48" h="48">
                <a:moveTo>
                  <a:pt x="42" y="48"/>
                </a:moveTo>
                <a:lnTo>
                  <a:pt x="45" y="42"/>
                </a:lnTo>
                <a:lnTo>
                  <a:pt x="48" y="37"/>
                </a:lnTo>
                <a:lnTo>
                  <a:pt x="45" y="21"/>
                </a:lnTo>
                <a:lnTo>
                  <a:pt x="48" y="16"/>
                </a:lnTo>
                <a:lnTo>
                  <a:pt x="45" y="8"/>
                </a:lnTo>
                <a:lnTo>
                  <a:pt x="42" y="5"/>
                </a:lnTo>
                <a:lnTo>
                  <a:pt x="34" y="5"/>
                </a:lnTo>
                <a:lnTo>
                  <a:pt x="26" y="2"/>
                </a:lnTo>
                <a:lnTo>
                  <a:pt x="26" y="5"/>
                </a:lnTo>
                <a:lnTo>
                  <a:pt x="21" y="5"/>
                </a:lnTo>
                <a:lnTo>
                  <a:pt x="18" y="0"/>
                </a:lnTo>
                <a:lnTo>
                  <a:pt x="0" y="8"/>
                </a:lnTo>
                <a:lnTo>
                  <a:pt x="2" y="32"/>
                </a:lnTo>
                <a:lnTo>
                  <a:pt x="8" y="34"/>
                </a:lnTo>
                <a:lnTo>
                  <a:pt x="13" y="37"/>
                </a:lnTo>
                <a:lnTo>
                  <a:pt x="16" y="37"/>
                </a:lnTo>
                <a:lnTo>
                  <a:pt x="21" y="45"/>
                </a:lnTo>
                <a:lnTo>
                  <a:pt x="26" y="45"/>
                </a:lnTo>
                <a:lnTo>
                  <a:pt x="29" y="48"/>
                </a:lnTo>
                <a:lnTo>
                  <a:pt x="34" y="45"/>
                </a:lnTo>
                <a:lnTo>
                  <a:pt x="42" y="48"/>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8116920" y="654120"/>
            <a:ext cx="480960" cy="698400"/>
          </a:xfrm>
          <a:custGeom>
            <a:avLst/>
            <a:gdLst/>
            <a:ahLst/>
            <a:rect l="l" t="t" r="r" b="b"/>
            <a:pathLst>
              <a:path w="42" h="61">
                <a:moveTo>
                  <a:pt x="24" y="8"/>
                </a:moveTo>
                <a:lnTo>
                  <a:pt x="37" y="2"/>
                </a:lnTo>
                <a:lnTo>
                  <a:pt x="37" y="5"/>
                </a:lnTo>
                <a:lnTo>
                  <a:pt x="34" y="5"/>
                </a:lnTo>
                <a:lnTo>
                  <a:pt x="40" y="8"/>
                </a:lnTo>
                <a:lnTo>
                  <a:pt x="42" y="32"/>
                </a:lnTo>
                <a:lnTo>
                  <a:pt x="40" y="32"/>
                </a:lnTo>
                <a:lnTo>
                  <a:pt x="34" y="34"/>
                </a:lnTo>
                <a:lnTo>
                  <a:pt x="26" y="37"/>
                </a:lnTo>
                <a:lnTo>
                  <a:pt x="32" y="45"/>
                </a:lnTo>
                <a:lnTo>
                  <a:pt x="37" y="50"/>
                </a:lnTo>
                <a:lnTo>
                  <a:pt x="34" y="53"/>
                </a:lnTo>
                <a:lnTo>
                  <a:pt x="34" y="58"/>
                </a:lnTo>
                <a:lnTo>
                  <a:pt x="21" y="61"/>
                </a:lnTo>
                <a:lnTo>
                  <a:pt x="16" y="61"/>
                </a:lnTo>
                <a:lnTo>
                  <a:pt x="5" y="61"/>
                </a:lnTo>
                <a:lnTo>
                  <a:pt x="8" y="50"/>
                </a:lnTo>
                <a:lnTo>
                  <a:pt x="0" y="45"/>
                </a:lnTo>
                <a:lnTo>
                  <a:pt x="0" y="42"/>
                </a:lnTo>
                <a:lnTo>
                  <a:pt x="0" y="34"/>
                </a:lnTo>
                <a:lnTo>
                  <a:pt x="0" y="24"/>
                </a:lnTo>
                <a:lnTo>
                  <a:pt x="2" y="21"/>
                </a:lnTo>
                <a:lnTo>
                  <a:pt x="5" y="13"/>
                </a:lnTo>
                <a:lnTo>
                  <a:pt x="10" y="13"/>
                </a:lnTo>
                <a:lnTo>
                  <a:pt x="16" y="5"/>
                </a:lnTo>
                <a:lnTo>
                  <a:pt x="10" y="5"/>
                </a:lnTo>
                <a:lnTo>
                  <a:pt x="16" y="2"/>
                </a:lnTo>
                <a:lnTo>
                  <a:pt x="10" y="0"/>
                </a:lnTo>
                <a:lnTo>
                  <a:pt x="16" y="0"/>
                </a:lnTo>
                <a:lnTo>
                  <a:pt x="18" y="0"/>
                </a:lnTo>
                <a:lnTo>
                  <a:pt x="18" y="2"/>
                </a:lnTo>
                <a:lnTo>
                  <a:pt x="24" y="5"/>
                </a:lnTo>
                <a:lnTo>
                  <a:pt x="21" y="8"/>
                </a:lnTo>
                <a:lnTo>
                  <a:pt x="24" y="8"/>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8299440" y="1203480"/>
            <a:ext cx="423720" cy="206280"/>
          </a:xfrm>
          <a:custGeom>
            <a:avLst/>
            <a:gdLst/>
            <a:ahLst/>
            <a:rect l="l" t="t" r="r" b="b"/>
            <a:pathLst>
              <a:path w="37" h="18">
                <a:moveTo>
                  <a:pt x="0" y="13"/>
                </a:moveTo>
                <a:lnTo>
                  <a:pt x="5" y="13"/>
                </a:lnTo>
                <a:lnTo>
                  <a:pt x="18" y="10"/>
                </a:lnTo>
                <a:lnTo>
                  <a:pt x="18" y="5"/>
                </a:lnTo>
                <a:lnTo>
                  <a:pt x="21" y="2"/>
                </a:lnTo>
                <a:lnTo>
                  <a:pt x="26" y="2"/>
                </a:lnTo>
                <a:lnTo>
                  <a:pt x="26" y="0"/>
                </a:lnTo>
                <a:lnTo>
                  <a:pt x="37" y="2"/>
                </a:lnTo>
                <a:lnTo>
                  <a:pt x="37" y="10"/>
                </a:lnTo>
                <a:lnTo>
                  <a:pt x="34" y="16"/>
                </a:lnTo>
                <a:lnTo>
                  <a:pt x="21" y="18"/>
                </a:lnTo>
                <a:lnTo>
                  <a:pt x="16" y="16"/>
                </a:lnTo>
                <a:lnTo>
                  <a:pt x="5" y="16"/>
                </a:lnTo>
                <a:lnTo>
                  <a:pt x="2" y="16"/>
                </a:lnTo>
                <a:lnTo>
                  <a:pt x="0" y="1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8299440" y="1352520"/>
            <a:ext cx="23760" cy="33480"/>
          </a:xfrm>
          <a:custGeom>
            <a:avLst/>
            <a:gdLst/>
            <a:ahLst/>
            <a:rect l="l" t="t" r="r" b="b"/>
            <a:pathLst>
              <a:path w="2" h="3">
                <a:moveTo>
                  <a:pt x="2" y="3"/>
                </a:moveTo>
                <a:lnTo>
                  <a:pt x="0" y="0"/>
                </a:lnTo>
                <a:lnTo>
                  <a:pt x="2" y="3"/>
                </a:lnTo>
                <a:close/>
              </a:path>
            </a:pathLst>
          </a:custGeom>
          <a:solidFill>
            <a:srgbClr val="a3ffb5"/>
          </a:solidFill>
          <a:ln w="0">
            <a:solidFill>
              <a:srgbClr val="000000"/>
            </a:solid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5" name=""/>
          <p:cNvSpPr/>
          <p:nvPr/>
        </p:nvSpPr>
        <p:spPr>
          <a:xfrm>
            <a:off x="8299440" y="1352520"/>
            <a:ext cx="23760" cy="33480"/>
          </a:xfrm>
          <a:custGeom>
            <a:avLst/>
            <a:gdLst/>
            <a:ahLst/>
            <a:rect l="l" t="t" r="r" b="b"/>
            <a:pathLst>
              <a:path w="2" h="3">
                <a:moveTo>
                  <a:pt x="2" y="3"/>
                </a:moveTo>
                <a:lnTo>
                  <a:pt x="0" y="0"/>
                </a:lnTo>
                <a:lnTo>
                  <a:pt x="2" y="3"/>
                </a:lnTo>
              </a:path>
            </a:pathLst>
          </a:custGeom>
          <a:solidFill>
            <a:srgbClr val="a3ffb5"/>
          </a:solidFill>
          <a:ln cap="rnd" w="1116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6" name=""/>
          <p:cNvSpPr/>
          <p:nvPr/>
        </p:nvSpPr>
        <p:spPr>
          <a:xfrm>
            <a:off x="8299440" y="1352520"/>
            <a:ext cx="23760" cy="33480"/>
          </a:xfrm>
          <a:custGeom>
            <a:avLst/>
            <a:gdLst/>
            <a:ahLst/>
            <a:rect l="l" t="t" r="r" b="b"/>
            <a:pathLst>
              <a:path w="2" h="3">
                <a:moveTo>
                  <a:pt x="2" y="3"/>
                </a:moveTo>
                <a:lnTo>
                  <a:pt x="0" y="0"/>
                </a:lnTo>
                <a:lnTo>
                  <a:pt x="2" y="3"/>
                </a:lnTo>
                <a:close/>
              </a:path>
            </a:pathLst>
          </a:custGeom>
          <a:solidFill>
            <a:srgbClr val="a3ffb5"/>
          </a:solidFill>
          <a:ln w="0">
            <a:solidFill>
              <a:srgbClr val="000000"/>
            </a:solid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7" name=""/>
          <p:cNvSpPr/>
          <p:nvPr/>
        </p:nvSpPr>
        <p:spPr>
          <a:xfrm>
            <a:off x="8299440" y="1352520"/>
            <a:ext cx="23760" cy="33480"/>
          </a:xfrm>
          <a:custGeom>
            <a:avLst/>
            <a:gdLst/>
            <a:ahLst/>
            <a:rect l="l" t="t" r="r" b="b"/>
            <a:pathLst>
              <a:path w="2" h="3">
                <a:moveTo>
                  <a:pt x="2" y="3"/>
                </a:moveTo>
                <a:lnTo>
                  <a:pt x="0" y="0"/>
                </a:lnTo>
                <a:lnTo>
                  <a:pt x="2" y="3"/>
                </a:lnTo>
              </a:path>
            </a:pathLst>
          </a:custGeom>
          <a:solidFill>
            <a:srgbClr val="a3ffb5"/>
          </a:solidFill>
          <a:ln cap="rnd" w="1116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8" name=""/>
          <p:cNvSpPr/>
          <p:nvPr/>
        </p:nvSpPr>
        <p:spPr>
          <a:xfrm>
            <a:off x="8116920" y="1352520"/>
            <a:ext cx="239760" cy="149400"/>
          </a:xfrm>
          <a:custGeom>
            <a:avLst/>
            <a:gdLst/>
            <a:ahLst/>
            <a:rect l="l" t="t" r="r" b="b"/>
            <a:pathLst>
              <a:path w="21" h="13">
                <a:moveTo>
                  <a:pt x="5" y="13"/>
                </a:moveTo>
                <a:lnTo>
                  <a:pt x="10" y="8"/>
                </a:lnTo>
                <a:lnTo>
                  <a:pt x="16" y="8"/>
                </a:lnTo>
                <a:lnTo>
                  <a:pt x="16" y="5"/>
                </a:lnTo>
                <a:lnTo>
                  <a:pt x="18" y="8"/>
                </a:lnTo>
                <a:lnTo>
                  <a:pt x="21" y="3"/>
                </a:lnTo>
                <a:lnTo>
                  <a:pt x="18" y="3"/>
                </a:lnTo>
                <a:lnTo>
                  <a:pt x="16" y="0"/>
                </a:lnTo>
                <a:lnTo>
                  <a:pt x="5" y="0"/>
                </a:lnTo>
                <a:lnTo>
                  <a:pt x="2" y="0"/>
                </a:lnTo>
                <a:lnTo>
                  <a:pt x="0" y="5"/>
                </a:lnTo>
                <a:lnTo>
                  <a:pt x="0" y="8"/>
                </a:lnTo>
                <a:lnTo>
                  <a:pt x="2" y="5"/>
                </a:lnTo>
                <a:lnTo>
                  <a:pt x="2" y="13"/>
                </a:lnTo>
                <a:lnTo>
                  <a:pt x="5" y="1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7475400" y="1020600"/>
            <a:ext cx="733680" cy="720720"/>
          </a:xfrm>
          <a:custGeom>
            <a:avLst/>
            <a:gdLst/>
            <a:ahLst/>
            <a:rect l="l" t="t" r="r" b="b"/>
            <a:pathLst>
              <a:path w="64" h="63">
                <a:moveTo>
                  <a:pt x="37" y="0"/>
                </a:moveTo>
                <a:lnTo>
                  <a:pt x="32" y="2"/>
                </a:lnTo>
                <a:lnTo>
                  <a:pt x="32" y="10"/>
                </a:lnTo>
                <a:lnTo>
                  <a:pt x="27" y="13"/>
                </a:lnTo>
                <a:lnTo>
                  <a:pt x="21" y="16"/>
                </a:lnTo>
                <a:lnTo>
                  <a:pt x="19" y="16"/>
                </a:lnTo>
                <a:lnTo>
                  <a:pt x="16" y="13"/>
                </a:lnTo>
                <a:lnTo>
                  <a:pt x="13" y="13"/>
                </a:lnTo>
                <a:lnTo>
                  <a:pt x="16" y="18"/>
                </a:lnTo>
                <a:lnTo>
                  <a:pt x="11" y="21"/>
                </a:lnTo>
                <a:lnTo>
                  <a:pt x="11" y="18"/>
                </a:lnTo>
                <a:lnTo>
                  <a:pt x="0" y="21"/>
                </a:lnTo>
                <a:lnTo>
                  <a:pt x="0" y="26"/>
                </a:lnTo>
                <a:lnTo>
                  <a:pt x="13" y="29"/>
                </a:lnTo>
                <a:lnTo>
                  <a:pt x="19" y="37"/>
                </a:lnTo>
                <a:lnTo>
                  <a:pt x="19" y="42"/>
                </a:lnTo>
                <a:lnTo>
                  <a:pt x="16" y="58"/>
                </a:lnTo>
                <a:lnTo>
                  <a:pt x="21" y="61"/>
                </a:lnTo>
                <a:lnTo>
                  <a:pt x="37" y="63"/>
                </a:lnTo>
                <a:lnTo>
                  <a:pt x="37" y="61"/>
                </a:lnTo>
                <a:lnTo>
                  <a:pt x="45" y="58"/>
                </a:lnTo>
                <a:lnTo>
                  <a:pt x="56" y="61"/>
                </a:lnTo>
                <a:lnTo>
                  <a:pt x="58" y="61"/>
                </a:lnTo>
                <a:lnTo>
                  <a:pt x="61" y="55"/>
                </a:lnTo>
                <a:lnTo>
                  <a:pt x="58" y="47"/>
                </a:lnTo>
                <a:lnTo>
                  <a:pt x="58" y="42"/>
                </a:lnTo>
                <a:lnTo>
                  <a:pt x="58" y="34"/>
                </a:lnTo>
                <a:lnTo>
                  <a:pt x="56" y="37"/>
                </a:lnTo>
                <a:lnTo>
                  <a:pt x="56" y="34"/>
                </a:lnTo>
                <a:lnTo>
                  <a:pt x="58" y="29"/>
                </a:lnTo>
                <a:lnTo>
                  <a:pt x="61" y="29"/>
                </a:lnTo>
                <a:lnTo>
                  <a:pt x="64" y="18"/>
                </a:lnTo>
                <a:lnTo>
                  <a:pt x="56" y="13"/>
                </a:lnTo>
                <a:lnTo>
                  <a:pt x="50" y="13"/>
                </a:lnTo>
                <a:lnTo>
                  <a:pt x="48" y="13"/>
                </a:lnTo>
                <a:lnTo>
                  <a:pt x="48" y="10"/>
                </a:lnTo>
                <a:lnTo>
                  <a:pt x="45" y="10"/>
                </a:lnTo>
                <a:lnTo>
                  <a:pt x="45" y="5"/>
                </a:lnTo>
                <a:lnTo>
                  <a:pt x="37" y="2"/>
                </a:lnTo>
                <a:lnTo>
                  <a:pt x="37"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7236000" y="1649520"/>
            <a:ext cx="663480" cy="583920"/>
          </a:xfrm>
          <a:custGeom>
            <a:avLst/>
            <a:gdLst/>
            <a:ahLst/>
            <a:rect l="l" t="t" r="r" b="b"/>
            <a:pathLst>
              <a:path w="58" h="51">
                <a:moveTo>
                  <a:pt x="2" y="14"/>
                </a:moveTo>
                <a:lnTo>
                  <a:pt x="16" y="14"/>
                </a:lnTo>
                <a:lnTo>
                  <a:pt x="16" y="16"/>
                </a:lnTo>
                <a:lnTo>
                  <a:pt x="10" y="19"/>
                </a:lnTo>
                <a:lnTo>
                  <a:pt x="10" y="27"/>
                </a:lnTo>
                <a:lnTo>
                  <a:pt x="8" y="29"/>
                </a:lnTo>
                <a:lnTo>
                  <a:pt x="10" y="40"/>
                </a:lnTo>
                <a:lnTo>
                  <a:pt x="8" y="45"/>
                </a:lnTo>
                <a:lnTo>
                  <a:pt x="18" y="51"/>
                </a:lnTo>
                <a:lnTo>
                  <a:pt x="21" y="48"/>
                </a:lnTo>
                <a:lnTo>
                  <a:pt x="34" y="48"/>
                </a:lnTo>
                <a:lnTo>
                  <a:pt x="48" y="35"/>
                </a:lnTo>
                <a:lnTo>
                  <a:pt x="42" y="29"/>
                </a:lnTo>
                <a:lnTo>
                  <a:pt x="50" y="19"/>
                </a:lnTo>
                <a:lnTo>
                  <a:pt x="58" y="14"/>
                </a:lnTo>
                <a:lnTo>
                  <a:pt x="58" y="8"/>
                </a:lnTo>
                <a:lnTo>
                  <a:pt x="42" y="6"/>
                </a:lnTo>
                <a:lnTo>
                  <a:pt x="37" y="3"/>
                </a:lnTo>
                <a:lnTo>
                  <a:pt x="34" y="3"/>
                </a:lnTo>
                <a:lnTo>
                  <a:pt x="26" y="3"/>
                </a:lnTo>
                <a:lnTo>
                  <a:pt x="24" y="3"/>
                </a:lnTo>
                <a:lnTo>
                  <a:pt x="5" y="0"/>
                </a:lnTo>
                <a:lnTo>
                  <a:pt x="2" y="3"/>
                </a:lnTo>
                <a:lnTo>
                  <a:pt x="0" y="3"/>
                </a:lnTo>
                <a:lnTo>
                  <a:pt x="0" y="6"/>
                </a:lnTo>
                <a:lnTo>
                  <a:pt x="2" y="14"/>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7236000" y="1809720"/>
            <a:ext cx="182520" cy="355680"/>
          </a:xfrm>
          <a:custGeom>
            <a:avLst/>
            <a:gdLst/>
            <a:ahLst/>
            <a:rect l="l" t="t" r="r" b="b"/>
            <a:pathLst>
              <a:path w="16" h="31">
                <a:moveTo>
                  <a:pt x="8" y="31"/>
                </a:moveTo>
                <a:lnTo>
                  <a:pt x="10" y="26"/>
                </a:lnTo>
                <a:lnTo>
                  <a:pt x="8" y="15"/>
                </a:lnTo>
                <a:lnTo>
                  <a:pt x="10" y="13"/>
                </a:lnTo>
                <a:lnTo>
                  <a:pt x="10" y="5"/>
                </a:lnTo>
                <a:lnTo>
                  <a:pt x="16" y="2"/>
                </a:lnTo>
                <a:lnTo>
                  <a:pt x="16" y="0"/>
                </a:lnTo>
                <a:lnTo>
                  <a:pt x="2" y="0"/>
                </a:lnTo>
                <a:lnTo>
                  <a:pt x="2" y="5"/>
                </a:lnTo>
                <a:lnTo>
                  <a:pt x="0" y="21"/>
                </a:lnTo>
                <a:lnTo>
                  <a:pt x="2" y="21"/>
                </a:lnTo>
                <a:lnTo>
                  <a:pt x="0" y="31"/>
                </a:lnTo>
                <a:lnTo>
                  <a:pt x="8" y="31"/>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8139240" y="1386000"/>
            <a:ext cx="676080" cy="722160"/>
          </a:xfrm>
          <a:custGeom>
            <a:avLst/>
            <a:gdLst/>
            <a:ahLst/>
            <a:rect l="l" t="t" r="r" b="b"/>
            <a:pathLst>
              <a:path w="59" h="63">
                <a:moveTo>
                  <a:pt x="3" y="23"/>
                </a:moveTo>
                <a:lnTo>
                  <a:pt x="8" y="21"/>
                </a:lnTo>
                <a:lnTo>
                  <a:pt x="16" y="23"/>
                </a:lnTo>
                <a:lnTo>
                  <a:pt x="22" y="31"/>
                </a:lnTo>
                <a:lnTo>
                  <a:pt x="24" y="31"/>
                </a:lnTo>
                <a:lnTo>
                  <a:pt x="30" y="39"/>
                </a:lnTo>
                <a:lnTo>
                  <a:pt x="35" y="42"/>
                </a:lnTo>
                <a:lnTo>
                  <a:pt x="40" y="50"/>
                </a:lnTo>
                <a:lnTo>
                  <a:pt x="46" y="50"/>
                </a:lnTo>
                <a:lnTo>
                  <a:pt x="48" y="58"/>
                </a:lnTo>
                <a:lnTo>
                  <a:pt x="46" y="63"/>
                </a:lnTo>
                <a:lnTo>
                  <a:pt x="48" y="63"/>
                </a:lnTo>
                <a:lnTo>
                  <a:pt x="51" y="58"/>
                </a:lnTo>
                <a:lnTo>
                  <a:pt x="51" y="55"/>
                </a:lnTo>
                <a:lnTo>
                  <a:pt x="51" y="52"/>
                </a:lnTo>
                <a:lnTo>
                  <a:pt x="51" y="45"/>
                </a:lnTo>
                <a:lnTo>
                  <a:pt x="56" y="52"/>
                </a:lnTo>
                <a:lnTo>
                  <a:pt x="59" y="50"/>
                </a:lnTo>
                <a:lnTo>
                  <a:pt x="46" y="39"/>
                </a:lnTo>
                <a:lnTo>
                  <a:pt x="48" y="37"/>
                </a:lnTo>
                <a:lnTo>
                  <a:pt x="46" y="37"/>
                </a:lnTo>
                <a:lnTo>
                  <a:pt x="38" y="31"/>
                </a:lnTo>
                <a:lnTo>
                  <a:pt x="35" y="26"/>
                </a:lnTo>
                <a:lnTo>
                  <a:pt x="30" y="21"/>
                </a:lnTo>
                <a:lnTo>
                  <a:pt x="30" y="10"/>
                </a:lnTo>
                <a:lnTo>
                  <a:pt x="35" y="10"/>
                </a:lnTo>
                <a:lnTo>
                  <a:pt x="35" y="5"/>
                </a:lnTo>
                <a:lnTo>
                  <a:pt x="35" y="2"/>
                </a:lnTo>
                <a:lnTo>
                  <a:pt x="30" y="0"/>
                </a:lnTo>
                <a:lnTo>
                  <a:pt x="19" y="0"/>
                </a:lnTo>
                <a:lnTo>
                  <a:pt x="16" y="5"/>
                </a:lnTo>
                <a:lnTo>
                  <a:pt x="14" y="2"/>
                </a:lnTo>
                <a:lnTo>
                  <a:pt x="14" y="5"/>
                </a:lnTo>
                <a:lnTo>
                  <a:pt x="8" y="5"/>
                </a:lnTo>
                <a:lnTo>
                  <a:pt x="3" y="10"/>
                </a:lnTo>
                <a:lnTo>
                  <a:pt x="0" y="10"/>
                </a:lnTo>
                <a:lnTo>
                  <a:pt x="0" y="15"/>
                </a:lnTo>
                <a:lnTo>
                  <a:pt x="3" y="2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8964720" y="1558800"/>
            <a:ext cx="423720" cy="125640"/>
          </a:xfrm>
          <a:custGeom>
            <a:avLst/>
            <a:gdLst/>
            <a:ahLst/>
            <a:rect l="l" t="t" r="r" b="b"/>
            <a:pathLst>
              <a:path w="37" h="11">
                <a:moveTo>
                  <a:pt x="0" y="0"/>
                </a:moveTo>
                <a:lnTo>
                  <a:pt x="8" y="0"/>
                </a:lnTo>
                <a:lnTo>
                  <a:pt x="8" y="6"/>
                </a:lnTo>
                <a:lnTo>
                  <a:pt x="11" y="8"/>
                </a:lnTo>
                <a:lnTo>
                  <a:pt x="14" y="8"/>
                </a:lnTo>
                <a:lnTo>
                  <a:pt x="24" y="11"/>
                </a:lnTo>
                <a:lnTo>
                  <a:pt x="30" y="6"/>
                </a:lnTo>
                <a:lnTo>
                  <a:pt x="37" y="8"/>
                </a:lnTo>
                <a:lnTo>
                  <a:pt x="37" y="6"/>
                </a:lnTo>
                <a:lnTo>
                  <a:pt x="0"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8907480" y="1833480"/>
            <a:ext cx="365040" cy="309600"/>
          </a:xfrm>
          <a:custGeom>
            <a:avLst/>
            <a:gdLst/>
            <a:ahLst/>
            <a:rect l="l" t="t" r="r" b="b"/>
            <a:pathLst>
              <a:path w="32" h="27">
                <a:moveTo>
                  <a:pt x="5" y="3"/>
                </a:moveTo>
                <a:lnTo>
                  <a:pt x="16" y="0"/>
                </a:lnTo>
                <a:lnTo>
                  <a:pt x="21" y="0"/>
                </a:lnTo>
                <a:lnTo>
                  <a:pt x="29" y="3"/>
                </a:lnTo>
                <a:lnTo>
                  <a:pt x="32" y="0"/>
                </a:lnTo>
                <a:lnTo>
                  <a:pt x="29" y="6"/>
                </a:lnTo>
                <a:lnTo>
                  <a:pt x="21" y="3"/>
                </a:lnTo>
                <a:lnTo>
                  <a:pt x="19" y="6"/>
                </a:lnTo>
                <a:lnTo>
                  <a:pt x="19" y="11"/>
                </a:lnTo>
                <a:lnTo>
                  <a:pt x="16" y="11"/>
                </a:lnTo>
                <a:lnTo>
                  <a:pt x="13" y="6"/>
                </a:lnTo>
                <a:lnTo>
                  <a:pt x="13" y="11"/>
                </a:lnTo>
                <a:lnTo>
                  <a:pt x="16" y="16"/>
                </a:lnTo>
                <a:lnTo>
                  <a:pt x="21" y="24"/>
                </a:lnTo>
                <a:lnTo>
                  <a:pt x="19" y="24"/>
                </a:lnTo>
                <a:lnTo>
                  <a:pt x="19" y="27"/>
                </a:lnTo>
                <a:lnTo>
                  <a:pt x="13" y="24"/>
                </a:lnTo>
                <a:lnTo>
                  <a:pt x="5" y="24"/>
                </a:lnTo>
                <a:lnTo>
                  <a:pt x="0" y="13"/>
                </a:lnTo>
                <a:lnTo>
                  <a:pt x="5" y="6"/>
                </a:lnTo>
                <a:lnTo>
                  <a:pt x="5" y="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6983280" y="2290680"/>
            <a:ext cx="709920" cy="550800"/>
          </a:xfrm>
          <a:custGeom>
            <a:avLst/>
            <a:gdLst/>
            <a:ahLst/>
            <a:rect l="l" t="t" r="r" b="b"/>
            <a:pathLst>
              <a:path w="62" h="48">
                <a:moveTo>
                  <a:pt x="56" y="3"/>
                </a:moveTo>
                <a:lnTo>
                  <a:pt x="59" y="3"/>
                </a:lnTo>
                <a:lnTo>
                  <a:pt x="62" y="19"/>
                </a:lnTo>
                <a:lnTo>
                  <a:pt x="48" y="21"/>
                </a:lnTo>
                <a:lnTo>
                  <a:pt x="48" y="27"/>
                </a:lnTo>
                <a:lnTo>
                  <a:pt x="40" y="32"/>
                </a:lnTo>
                <a:lnTo>
                  <a:pt x="27" y="37"/>
                </a:lnTo>
                <a:lnTo>
                  <a:pt x="24" y="40"/>
                </a:lnTo>
                <a:lnTo>
                  <a:pt x="24" y="48"/>
                </a:lnTo>
                <a:lnTo>
                  <a:pt x="0" y="45"/>
                </a:lnTo>
                <a:lnTo>
                  <a:pt x="8" y="45"/>
                </a:lnTo>
                <a:lnTo>
                  <a:pt x="14" y="37"/>
                </a:lnTo>
                <a:lnTo>
                  <a:pt x="16" y="32"/>
                </a:lnTo>
                <a:lnTo>
                  <a:pt x="16" y="27"/>
                </a:lnTo>
                <a:lnTo>
                  <a:pt x="22" y="19"/>
                </a:lnTo>
                <a:lnTo>
                  <a:pt x="24" y="13"/>
                </a:lnTo>
                <a:lnTo>
                  <a:pt x="32" y="8"/>
                </a:lnTo>
                <a:lnTo>
                  <a:pt x="38" y="0"/>
                </a:lnTo>
                <a:lnTo>
                  <a:pt x="40" y="0"/>
                </a:lnTo>
                <a:lnTo>
                  <a:pt x="43" y="3"/>
                </a:lnTo>
                <a:lnTo>
                  <a:pt x="54" y="3"/>
                </a:lnTo>
                <a:lnTo>
                  <a:pt x="56"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8174160" y="2165400"/>
            <a:ext cx="217440" cy="492120"/>
          </a:xfrm>
          <a:custGeom>
            <a:avLst/>
            <a:gdLst/>
            <a:ahLst/>
            <a:rect l="l" t="t" r="r" b="b"/>
            <a:pathLst>
              <a:path w="19" h="43">
                <a:moveTo>
                  <a:pt x="19" y="27"/>
                </a:moveTo>
                <a:lnTo>
                  <a:pt x="19" y="30"/>
                </a:lnTo>
                <a:lnTo>
                  <a:pt x="13" y="38"/>
                </a:lnTo>
                <a:lnTo>
                  <a:pt x="13" y="40"/>
                </a:lnTo>
                <a:lnTo>
                  <a:pt x="11" y="43"/>
                </a:lnTo>
                <a:lnTo>
                  <a:pt x="11" y="32"/>
                </a:lnTo>
                <a:lnTo>
                  <a:pt x="3" y="30"/>
                </a:lnTo>
                <a:lnTo>
                  <a:pt x="0" y="24"/>
                </a:lnTo>
                <a:lnTo>
                  <a:pt x="5" y="16"/>
                </a:lnTo>
                <a:lnTo>
                  <a:pt x="3" y="3"/>
                </a:lnTo>
                <a:lnTo>
                  <a:pt x="5" y="0"/>
                </a:lnTo>
                <a:lnTo>
                  <a:pt x="13" y="0"/>
                </a:lnTo>
                <a:lnTo>
                  <a:pt x="16" y="3"/>
                </a:lnTo>
                <a:lnTo>
                  <a:pt x="19" y="0"/>
                </a:lnTo>
                <a:lnTo>
                  <a:pt x="16" y="6"/>
                </a:lnTo>
                <a:lnTo>
                  <a:pt x="19" y="14"/>
                </a:lnTo>
                <a:lnTo>
                  <a:pt x="13" y="19"/>
                </a:lnTo>
                <a:lnTo>
                  <a:pt x="13" y="24"/>
                </a:lnTo>
                <a:lnTo>
                  <a:pt x="19" y="24"/>
                </a:lnTo>
                <a:lnTo>
                  <a:pt x="19" y="27"/>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6777000" y="2841480"/>
            <a:ext cx="698400" cy="789120"/>
          </a:xfrm>
          <a:custGeom>
            <a:avLst/>
            <a:gdLst/>
            <a:ahLst/>
            <a:rect l="l" t="t" r="r" b="b"/>
            <a:pathLst>
              <a:path w="61" h="69">
                <a:moveTo>
                  <a:pt x="0" y="34"/>
                </a:moveTo>
                <a:lnTo>
                  <a:pt x="2" y="32"/>
                </a:lnTo>
                <a:lnTo>
                  <a:pt x="18" y="32"/>
                </a:lnTo>
                <a:lnTo>
                  <a:pt x="18" y="26"/>
                </a:lnTo>
                <a:lnTo>
                  <a:pt x="26" y="24"/>
                </a:lnTo>
                <a:lnTo>
                  <a:pt x="26" y="8"/>
                </a:lnTo>
                <a:lnTo>
                  <a:pt x="42" y="8"/>
                </a:lnTo>
                <a:lnTo>
                  <a:pt x="42" y="0"/>
                </a:lnTo>
                <a:lnTo>
                  <a:pt x="61" y="13"/>
                </a:lnTo>
                <a:lnTo>
                  <a:pt x="50" y="13"/>
                </a:lnTo>
                <a:lnTo>
                  <a:pt x="58" y="66"/>
                </a:lnTo>
                <a:lnTo>
                  <a:pt x="34" y="66"/>
                </a:lnTo>
                <a:lnTo>
                  <a:pt x="32" y="69"/>
                </a:lnTo>
                <a:lnTo>
                  <a:pt x="29" y="66"/>
                </a:lnTo>
                <a:lnTo>
                  <a:pt x="24" y="69"/>
                </a:lnTo>
                <a:lnTo>
                  <a:pt x="18" y="61"/>
                </a:lnTo>
                <a:lnTo>
                  <a:pt x="10" y="58"/>
                </a:lnTo>
                <a:lnTo>
                  <a:pt x="2" y="58"/>
                </a:lnTo>
                <a:lnTo>
                  <a:pt x="0" y="61"/>
                </a:lnTo>
                <a:lnTo>
                  <a:pt x="2" y="50"/>
                </a:lnTo>
                <a:lnTo>
                  <a:pt x="0" y="45"/>
                </a:lnTo>
                <a:lnTo>
                  <a:pt x="2" y="40"/>
                </a:lnTo>
                <a:lnTo>
                  <a:pt x="0" y="34"/>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6777000" y="2806560"/>
            <a:ext cx="480960" cy="424080"/>
          </a:xfrm>
          <a:custGeom>
            <a:avLst/>
            <a:gdLst/>
            <a:ahLst/>
            <a:rect l="l" t="t" r="r" b="b"/>
            <a:pathLst>
              <a:path w="42" h="37">
                <a:moveTo>
                  <a:pt x="0" y="37"/>
                </a:moveTo>
                <a:lnTo>
                  <a:pt x="2" y="35"/>
                </a:lnTo>
                <a:lnTo>
                  <a:pt x="18" y="35"/>
                </a:lnTo>
                <a:lnTo>
                  <a:pt x="18" y="29"/>
                </a:lnTo>
                <a:lnTo>
                  <a:pt x="26" y="27"/>
                </a:lnTo>
                <a:lnTo>
                  <a:pt x="26" y="11"/>
                </a:lnTo>
                <a:lnTo>
                  <a:pt x="42" y="11"/>
                </a:lnTo>
                <a:lnTo>
                  <a:pt x="42" y="3"/>
                </a:lnTo>
                <a:lnTo>
                  <a:pt x="18" y="0"/>
                </a:lnTo>
                <a:lnTo>
                  <a:pt x="16" y="6"/>
                </a:lnTo>
                <a:lnTo>
                  <a:pt x="13" y="11"/>
                </a:lnTo>
                <a:lnTo>
                  <a:pt x="10" y="19"/>
                </a:lnTo>
                <a:lnTo>
                  <a:pt x="0" y="32"/>
                </a:lnTo>
                <a:lnTo>
                  <a:pt x="0" y="37"/>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6743880" y="3505320"/>
            <a:ext cx="365040" cy="274680"/>
          </a:xfrm>
          <a:custGeom>
            <a:avLst/>
            <a:gdLst/>
            <a:ahLst/>
            <a:rect l="l" t="t" r="r" b="b"/>
            <a:pathLst>
              <a:path w="32" h="24">
                <a:moveTo>
                  <a:pt x="3" y="19"/>
                </a:moveTo>
                <a:lnTo>
                  <a:pt x="5" y="19"/>
                </a:lnTo>
                <a:lnTo>
                  <a:pt x="13" y="16"/>
                </a:lnTo>
                <a:lnTo>
                  <a:pt x="16" y="19"/>
                </a:lnTo>
                <a:lnTo>
                  <a:pt x="19" y="16"/>
                </a:lnTo>
                <a:lnTo>
                  <a:pt x="13" y="16"/>
                </a:lnTo>
                <a:lnTo>
                  <a:pt x="3" y="16"/>
                </a:lnTo>
                <a:lnTo>
                  <a:pt x="0" y="11"/>
                </a:lnTo>
                <a:lnTo>
                  <a:pt x="3" y="3"/>
                </a:lnTo>
                <a:lnTo>
                  <a:pt x="5" y="0"/>
                </a:lnTo>
                <a:lnTo>
                  <a:pt x="13" y="0"/>
                </a:lnTo>
                <a:lnTo>
                  <a:pt x="21" y="3"/>
                </a:lnTo>
                <a:lnTo>
                  <a:pt x="27" y="11"/>
                </a:lnTo>
                <a:lnTo>
                  <a:pt x="32" y="24"/>
                </a:lnTo>
                <a:lnTo>
                  <a:pt x="19" y="24"/>
                </a:lnTo>
                <a:lnTo>
                  <a:pt x="3" y="24"/>
                </a:lnTo>
                <a:lnTo>
                  <a:pt x="3" y="19"/>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6777000" y="3687840"/>
            <a:ext cx="184320" cy="34920"/>
          </a:xfrm>
          <a:custGeom>
            <a:avLst/>
            <a:gdLst/>
            <a:ahLst/>
            <a:rect l="l" t="t" r="r" b="b"/>
            <a:pathLst>
              <a:path w="16" h="3">
                <a:moveTo>
                  <a:pt x="0" y="3"/>
                </a:moveTo>
                <a:lnTo>
                  <a:pt x="2" y="3"/>
                </a:lnTo>
                <a:lnTo>
                  <a:pt x="10" y="0"/>
                </a:lnTo>
                <a:lnTo>
                  <a:pt x="13" y="3"/>
                </a:lnTo>
                <a:lnTo>
                  <a:pt x="16" y="0"/>
                </a:lnTo>
                <a:lnTo>
                  <a:pt x="10" y="0"/>
                </a:lnTo>
                <a:lnTo>
                  <a:pt x="0" y="0"/>
                </a:lnTo>
                <a:lnTo>
                  <a:pt x="0"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41" name=""/>
          <p:cNvSpPr/>
          <p:nvPr/>
        </p:nvSpPr>
        <p:spPr>
          <a:xfrm>
            <a:off x="6777000" y="3780000"/>
            <a:ext cx="184320" cy="114120"/>
          </a:xfrm>
          <a:custGeom>
            <a:avLst/>
            <a:gdLst/>
            <a:ahLst/>
            <a:rect l="l" t="t" r="r" b="b"/>
            <a:pathLst>
              <a:path w="16" h="10">
                <a:moveTo>
                  <a:pt x="10" y="10"/>
                </a:moveTo>
                <a:lnTo>
                  <a:pt x="16" y="3"/>
                </a:lnTo>
                <a:lnTo>
                  <a:pt x="16" y="0"/>
                </a:lnTo>
                <a:lnTo>
                  <a:pt x="0" y="0"/>
                </a:lnTo>
                <a:lnTo>
                  <a:pt x="8" y="3"/>
                </a:lnTo>
                <a:lnTo>
                  <a:pt x="8" y="5"/>
                </a:lnTo>
                <a:lnTo>
                  <a:pt x="10" y="1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6891480" y="3780000"/>
            <a:ext cx="401400" cy="298440"/>
          </a:xfrm>
          <a:custGeom>
            <a:avLst/>
            <a:gdLst/>
            <a:ahLst/>
            <a:rect l="l" t="t" r="r" b="b"/>
            <a:pathLst>
              <a:path w="35" h="26">
                <a:moveTo>
                  <a:pt x="32" y="26"/>
                </a:moveTo>
                <a:lnTo>
                  <a:pt x="35" y="26"/>
                </a:lnTo>
                <a:lnTo>
                  <a:pt x="35" y="21"/>
                </a:lnTo>
                <a:lnTo>
                  <a:pt x="35" y="18"/>
                </a:lnTo>
                <a:lnTo>
                  <a:pt x="35" y="16"/>
                </a:lnTo>
                <a:lnTo>
                  <a:pt x="35" y="13"/>
                </a:lnTo>
                <a:lnTo>
                  <a:pt x="30" y="0"/>
                </a:lnTo>
                <a:lnTo>
                  <a:pt x="22" y="3"/>
                </a:lnTo>
                <a:lnTo>
                  <a:pt x="16" y="3"/>
                </a:lnTo>
                <a:lnTo>
                  <a:pt x="19" y="0"/>
                </a:lnTo>
                <a:lnTo>
                  <a:pt x="6" y="0"/>
                </a:lnTo>
                <a:lnTo>
                  <a:pt x="6" y="3"/>
                </a:lnTo>
                <a:lnTo>
                  <a:pt x="0" y="10"/>
                </a:lnTo>
                <a:lnTo>
                  <a:pt x="8" y="16"/>
                </a:lnTo>
                <a:lnTo>
                  <a:pt x="14" y="13"/>
                </a:lnTo>
                <a:lnTo>
                  <a:pt x="16" y="13"/>
                </a:lnTo>
                <a:lnTo>
                  <a:pt x="22" y="18"/>
                </a:lnTo>
                <a:lnTo>
                  <a:pt x="22" y="21"/>
                </a:lnTo>
                <a:lnTo>
                  <a:pt x="24" y="18"/>
                </a:lnTo>
                <a:lnTo>
                  <a:pt x="30" y="26"/>
                </a:lnTo>
                <a:lnTo>
                  <a:pt x="32" y="26"/>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6983280" y="3929040"/>
            <a:ext cx="160560" cy="182520"/>
          </a:xfrm>
          <a:custGeom>
            <a:avLst/>
            <a:gdLst/>
            <a:ahLst/>
            <a:rect l="l" t="t" r="r" b="b"/>
            <a:pathLst>
              <a:path w="14" h="16">
                <a:moveTo>
                  <a:pt x="0" y="3"/>
                </a:moveTo>
                <a:lnTo>
                  <a:pt x="6" y="0"/>
                </a:lnTo>
                <a:lnTo>
                  <a:pt x="8" y="0"/>
                </a:lnTo>
                <a:lnTo>
                  <a:pt x="14" y="5"/>
                </a:lnTo>
                <a:lnTo>
                  <a:pt x="14" y="8"/>
                </a:lnTo>
                <a:lnTo>
                  <a:pt x="8" y="16"/>
                </a:lnTo>
                <a:lnTo>
                  <a:pt x="6" y="13"/>
                </a:lnTo>
                <a:lnTo>
                  <a:pt x="0" y="13"/>
                </a:lnTo>
                <a:lnTo>
                  <a:pt x="0" y="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7075440" y="3986280"/>
            <a:ext cx="250920" cy="285840"/>
          </a:xfrm>
          <a:custGeom>
            <a:avLst/>
            <a:gdLst/>
            <a:ahLst/>
            <a:rect l="l" t="t" r="r" b="b"/>
            <a:pathLst>
              <a:path w="22" h="25">
                <a:moveTo>
                  <a:pt x="22" y="25"/>
                </a:moveTo>
                <a:lnTo>
                  <a:pt x="22" y="16"/>
                </a:lnTo>
                <a:lnTo>
                  <a:pt x="16" y="14"/>
                </a:lnTo>
                <a:lnTo>
                  <a:pt x="16" y="8"/>
                </a:lnTo>
                <a:lnTo>
                  <a:pt x="14" y="8"/>
                </a:lnTo>
                <a:lnTo>
                  <a:pt x="8" y="0"/>
                </a:lnTo>
                <a:lnTo>
                  <a:pt x="6" y="3"/>
                </a:lnTo>
                <a:lnTo>
                  <a:pt x="0" y="11"/>
                </a:lnTo>
                <a:lnTo>
                  <a:pt x="16" y="25"/>
                </a:lnTo>
                <a:lnTo>
                  <a:pt x="22" y="2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7440480" y="3630600"/>
            <a:ext cx="424080" cy="331920"/>
          </a:xfrm>
          <a:custGeom>
            <a:avLst/>
            <a:gdLst/>
            <a:ahLst/>
            <a:rect l="l" t="t" r="r" b="b"/>
            <a:pathLst>
              <a:path w="37" h="29">
                <a:moveTo>
                  <a:pt x="0" y="23"/>
                </a:moveTo>
                <a:lnTo>
                  <a:pt x="3" y="18"/>
                </a:lnTo>
                <a:lnTo>
                  <a:pt x="8" y="8"/>
                </a:lnTo>
                <a:lnTo>
                  <a:pt x="16" y="5"/>
                </a:lnTo>
                <a:lnTo>
                  <a:pt x="22" y="0"/>
                </a:lnTo>
                <a:lnTo>
                  <a:pt x="30" y="0"/>
                </a:lnTo>
                <a:lnTo>
                  <a:pt x="30" y="5"/>
                </a:lnTo>
                <a:lnTo>
                  <a:pt x="35" y="13"/>
                </a:lnTo>
                <a:lnTo>
                  <a:pt x="37" y="13"/>
                </a:lnTo>
                <a:lnTo>
                  <a:pt x="37" y="16"/>
                </a:lnTo>
                <a:lnTo>
                  <a:pt x="32" y="18"/>
                </a:lnTo>
                <a:lnTo>
                  <a:pt x="24" y="18"/>
                </a:lnTo>
                <a:lnTo>
                  <a:pt x="14" y="18"/>
                </a:lnTo>
                <a:lnTo>
                  <a:pt x="14" y="23"/>
                </a:lnTo>
                <a:lnTo>
                  <a:pt x="14" y="29"/>
                </a:lnTo>
                <a:lnTo>
                  <a:pt x="8" y="26"/>
                </a:lnTo>
                <a:lnTo>
                  <a:pt x="3" y="26"/>
                </a:lnTo>
                <a:lnTo>
                  <a:pt x="0" y="2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7716960" y="3836880"/>
            <a:ext cx="125280" cy="309600"/>
          </a:xfrm>
          <a:custGeom>
            <a:avLst/>
            <a:gdLst/>
            <a:ahLst/>
            <a:rect l="l" t="t" r="r" b="b"/>
            <a:pathLst>
              <a:path w="11" h="27">
                <a:moveTo>
                  <a:pt x="8" y="0"/>
                </a:moveTo>
                <a:lnTo>
                  <a:pt x="0" y="0"/>
                </a:lnTo>
                <a:lnTo>
                  <a:pt x="6" y="13"/>
                </a:lnTo>
                <a:lnTo>
                  <a:pt x="8" y="24"/>
                </a:lnTo>
                <a:lnTo>
                  <a:pt x="8" y="27"/>
                </a:lnTo>
                <a:lnTo>
                  <a:pt x="11" y="27"/>
                </a:lnTo>
                <a:lnTo>
                  <a:pt x="11" y="13"/>
                </a:lnTo>
                <a:lnTo>
                  <a:pt x="11" y="8"/>
                </a:lnTo>
                <a:lnTo>
                  <a:pt x="8" y="5"/>
                </a:lnTo>
                <a:lnTo>
                  <a:pt x="8"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7807320" y="3780000"/>
            <a:ext cx="149400" cy="366480"/>
          </a:xfrm>
          <a:custGeom>
            <a:avLst/>
            <a:gdLst/>
            <a:ahLst/>
            <a:rect l="l" t="t" r="r" b="b"/>
            <a:pathLst>
              <a:path w="13" h="32">
                <a:moveTo>
                  <a:pt x="5" y="3"/>
                </a:moveTo>
                <a:lnTo>
                  <a:pt x="0" y="5"/>
                </a:lnTo>
                <a:lnTo>
                  <a:pt x="0" y="10"/>
                </a:lnTo>
                <a:lnTo>
                  <a:pt x="3" y="13"/>
                </a:lnTo>
                <a:lnTo>
                  <a:pt x="3" y="18"/>
                </a:lnTo>
                <a:lnTo>
                  <a:pt x="3" y="32"/>
                </a:lnTo>
                <a:lnTo>
                  <a:pt x="8" y="32"/>
                </a:lnTo>
                <a:lnTo>
                  <a:pt x="8" y="21"/>
                </a:lnTo>
                <a:lnTo>
                  <a:pt x="13" y="10"/>
                </a:lnTo>
                <a:lnTo>
                  <a:pt x="13" y="3"/>
                </a:lnTo>
                <a:lnTo>
                  <a:pt x="8" y="0"/>
                </a:lnTo>
                <a:lnTo>
                  <a:pt x="5" y="0"/>
                </a:lnTo>
                <a:lnTo>
                  <a:pt x="5"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8299440" y="4386240"/>
            <a:ext cx="92160" cy="57240"/>
          </a:xfrm>
          <a:custGeom>
            <a:avLst/>
            <a:gdLst/>
            <a:ahLst/>
            <a:rect l="l" t="t" r="r" b="b"/>
            <a:pathLst>
              <a:path w="8" h="5">
                <a:moveTo>
                  <a:pt x="8" y="0"/>
                </a:moveTo>
                <a:lnTo>
                  <a:pt x="8" y="5"/>
                </a:lnTo>
                <a:lnTo>
                  <a:pt x="2" y="5"/>
                </a:lnTo>
                <a:lnTo>
                  <a:pt x="0" y="5"/>
                </a:lnTo>
                <a:lnTo>
                  <a:pt x="2" y="0"/>
                </a:lnTo>
                <a:lnTo>
                  <a:pt x="8"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49" name=""/>
          <p:cNvSpPr/>
          <p:nvPr/>
        </p:nvSpPr>
        <p:spPr>
          <a:xfrm>
            <a:off x="8391600" y="4295880"/>
            <a:ext cx="423720" cy="514080"/>
          </a:xfrm>
          <a:custGeom>
            <a:avLst/>
            <a:gdLst/>
            <a:ahLst/>
            <a:rect l="l" t="t" r="r" b="b"/>
            <a:pathLst>
              <a:path w="37" h="45">
                <a:moveTo>
                  <a:pt x="26" y="3"/>
                </a:moveTo>
                <a:lnTo>
                  <a:pt x="26" y="11"/>
                </a:lnTo>
                <a:lnTo>
                  <a:pt x="10" y="8"/>
                </a:lnTo>
                <a:lnTo>
                  <a:pt x="10" y="13"/>
                </a:lnTo>
                <a:lnTo>
                  <a:pt x="13" y="11"/>
                </a:lnTo>
                <a:lnTo>
                  <a:pt x="16" y="13"/>
                </a:lnTo>
                <a:lnTo>
                  <a:pt x="16" y="16"/>
                </a:lnTo>
                <a:lnTo>
                  <a:pt x="16" y="29"/>
                </a:lnTo>
                <a:lnTo>
                  <a:pt x="8" y="29"/>
                </a:lnTo>
                <a:lnTo>
                  <a:pt x="2" y="32"/>
                </a:lnTo>
                <a:lnTo>
                  <a:pt x="2" y="34"/>
                </a:lnTo>
                <a:lnTo>
                  <a:pt x="0" y="34"/>
                </a:lnTo>
                <a:lnTo>
                  <a:pt x="0" y="40"/>
                </a:lnTo>
                <a:lnTo>
                  <a:pt x="8" y="45"/>
                </a:lnTo>
                <a:lnTo>
                  <a:pt x="8" y="42"/>
                </a:lnTo>
                <a:lnTo>
                  <a:pt x="10" y="42"/>
                </a:lnTo>
                <a:lnTo>
                  <a:pt x="16" y="42"/>
                </a:lnTo>
                <a:lnTo>
                  <a:pt x="24" y="40"/>
                </a:lnTo>
                <a:lnTo>
                  <a:pt x="26" y="29"/>
                </a:lnTo>
                <a:lnTo>
                  <a:pt x="32" y="24"/>
                </a:lnTo>
                <a:lnTo>
                  <a:pt x="37" y="0"/>
                </a:lnTo>
                <a:lnTo>
                  <a:pt x="29" y="3"/>
                </a:lnTo>
                <a:lnTo>
                  <a:pt x="26" y="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8415360" y="5508720"/>
            <a:ext cx="766800" cy="755640"/>
          </a:xfrm>
          <a:custGeom>
            <a:avLst/>
            <a:gdLst/>
            <a:ahLst/>
            <a:rect l="l" t="t" r="r" b="b"/>
            <a:pathLst>
              <a:path w="67" h="66">
                <a:moveTo>
                  <a:pt x="24" y="66"/>
                </a:moveTo>
                <a:lnTo>
                  <a:pt x="22" y="61"/>
                </a:lnTo>
                <a:lnTo>
                  <a:pt x="14" y="40"/>
                </a:lnTo>
                <a:lnTo>
                  <a:pt x="14" y="32"/>
                </a:lnTo>
                <a:lnTo>
                  <a:pt x="0" y="5"/>
                </a:lnTo>
                <a:lnTo>
                  <a:pt x="0" y="0"/>
                </a:lnTo>
                <a:lnTo>
                  <a:pt x="8" y="0"/>
                </a:lnTo>
                <a:lnTo>
                  <a:pt x="14" y="0"/>
                </a:lnTo>
                <a:lnTo>
                  <a:pt x="32" y="5"/>
                </a:lnTo>
                <a:lnTo>
                  <a:pt x="40" y="5"/>
                </a:lnTo>
                <a:lnTo>
                  <a:pt x="51" y="8"/>
                </a:lnTo>
                <a:lnTo>
                  <a:pt x="59" y="5"/>
                </a:lnTo>
                <a:lnTo>
                  <a:pt x="62" y="0"/>
                </a:lnTo>
                <a:lnTo>
                  <a:pt x="67" y="5"/>
                </a:lnTo>
                <a:lnTo>
                  <a:pt x="62" y="11"/>
                </a:lnTo>
                <a:lnTo>
                  <a:pt x="59" y="8"/>
                </a:lnTo>
                <a:lnTo>
                  <a:pt x="48" y="8"/>
                </a:lnTo>
                <a:lnTo>
                  <a:pt x="46" y="27"/>
                </a:lnTo>
                <a:lnTo>
                  <a:pt x="43" y="32"/>
                </a:lnTo>
                <a:lnTo>
                  <a:pt x="43" y="43"/>
                </a:lnTo>
                <a:lnTo>
                  <a:pt x="43" y="64"/>
                </a:lnTo>
                <a:lnTo>
                  <a:pt x="35" y="66"/>
                </a:lnTo>
                <a:lnTo>
                  <a:pt x="30" y="66"/>
                </a:lnTo>
                <a:lnTo>
                  <a:pt x="27" y="64"/>
                </a:lnTo>
                <a:lnTo>
                  <a:pt x="24" y="66"/>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8415360" y="4844880"/>
            <a:ext cx="731880" cy="756000"/>
          </a:xfrm>
          <a:custGeom>
            <a:avLst/>
            <a:gdLst/>
            <a:ahLst/>
            <a:rect l="l" t="t" r="r" b="b"/>
            <a:pathLst>
              <a:path w="64" h="66">
                <a:moveTo>
                  <a:pt x="0" y="58"/>
                </a:moveTo>
                <a:lnTo>
                  <a:pt x="8" y="58"/>
                </a:lnTo>
                <a:lnTo>
                  <a:pt x="14" y="58"/>
                </a:lnTo>
                <a:lnTo>
                  <a:pt x="32" y="63"/>
                </a:lnTo>
                <a:lnTo>
                  <a:pt x="40" y="63"/>
                </a:lnTo>
                <a:lnTo>
                  <a:pt x="51" y="66"/>
                </a:lnTo>
                <a:lnTo>
                  <a:pt x="59" y="63"/>
                </a:lnTo>
                <a:lnTo>
                  <a:pt x="51" y="55"/>
                </a:lnTo>
                <a:lnTo>
                  <a:pt x="51" y="40"/>
                </a:lnTo>
                <a:lnTo>
                  <a:pt x="64" y="37"/>
                </a:lnTo>
                <a:lnTo>
                  <a:pt x="62" y="26"/>
                </a:lnTo>
                <a:lnTo>
                  <a:pt x="51" y="29"/>
                </a:lnTo>
                <a:lnTo>
                  <a:pt x="51" y="26"/>
                </a:lnTo>
                <a:lnTo>
                  <a:pt x="56" y="24"/>
                </a:lnTo>
                <a:lnTo>
                  <a:pt x="51" y="21"/>
                </a:lnTo>
                <a:lnTo>
                  <a:pt x="51" y="10"/>
                </a:lnTo>
                <a:lnTo>
                  <a:pt x="46" y="8"/>
                </a:lnTo>
                <a:lnTo>
                  <a:pt x="40" y="8"/>
                </a:lnTo>
                <a:lnTo>
                  <a:pt x="40" y="10"/>
                </a:lnTo>
                <a:lnTo>
                  <a:pt x="32" y="13"/>
                </a:lnTo>
                <a:lnTo>
                  <a:pt x="27" y="8"/>
                </a:lnTo>
                <a:lnTo>
                  <a:pt x="27" y="0"/>
                </a:lnTo>
                <a:lnTo>
                  <a:pt x="24" y="0"/>
                </a:lnTo>
                <a:lnTo>
                  <a:pt x="11" y="0"/>
                </a:lnTo>
                <a:lnTo>
                  <a:pt x="6" y="5"/>
                </a:lnTo>
                <a:lnTo>
                  <a:pt x="8" y="13"/>
                </a:lnTo>
                <a:lnTo>
                  <a:pt x="8" y="16"/>
                </a:lnTo>
                <a:lnTo>
                  <a:pt x="11" y="29"/>
                </a:lnTo>
                <a:lnTo>
                  <a:pt x="11" y="37"/>
                </a:lnTo>
                <a:lnTo>
                  <a:pt x="6" y="40"/>
                </a:lnTo>
                <a:lnTo>
                  <a:pt x="0" y="53"/>
                </a:lnTo>
                <a:lnTo>
                  <a:pt x="0" y="58"/>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8483760" y="4776840"/>
            <a:ext cx="21960" cy="68040"/>
          </a:xfrm>
          <a:custGeom>
            <a:avLst/>
            <a:gdLst/>
            <a:ahLst/>
            <a:rect l="l" t="t" r="r" b="b"/>
            <a:pathLst>
              <a:path w="2" h="6">
                <a:moveTo>
                  <a:pt x="2" y="0"/>
                </a:moveTo>
                <a:lnTo>
                  <a:pt x="0" y="6"/>
                </a:lnTo>
                <a:lnTo>
                  <a:pt x="0" y="3"/>
                </a:lnTo>
                <a:lnTo>
                  <a:pt x="0" y="0"/>
                </a:lnTo>
                <a:lnTo>
                  <a:pt x="2" y="0"/>
                </a:lnTo>
                <a:close/>
              </a:path>
            </a:pathLst>
          </a:custGeom>
          <a:solidFill>
            <a:srgbClr val="a3ffb5"/>
          </a:solidFill>
          <a:ln w="0">
            <a:solidFill>
              <a:srgbClr val="000000"/>
            </a:solid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53" name=""/>
          <p:cNvSpPr/>
          <p:nvPr/>
        </p:nvSpPr>
        <p:spPr>
          <a:xfrm>
            <a:off x="8483760" y="4776840"/>
            <a:ext cx="21960" cy="68040"/>
          </a:xfrm>
          <a:custGeom>
            <a:avLst/>
            <a:gdLst/>
            <a:ahLst/>
            <a:rect l="l" t="t" r="r" b="b"/>
            <a:pathLst>
              <a:path w="2" h="6">
                <a:moveTo>
                  <a:pt x="2" y="0"/>
                </a:moveTo>
                <a:lnTo>
                  <a:pt x="0" y="6"/>
                </a:lnTo>
                <a:lnTo>
                  <a:pt x="0" y="3"/>
                </a:lnTo>
                <a:lnTo>
                  <a:pt x="0" y="0"/>
                </a:lnTo>
                <a:lnTo>
                  <a:pt x="2" y="0"/>
                </a:lnTo>
              </a:path>
            </a:pathLst>
          </a:custGeom>
          <a:solidFill>
            <a:srgbClr val="a3ffb5"/>
          </a:solidFill>
          <a:ln cap="rnd" w="1116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54" name=""/>
          <p:cNvSpPr/>
          <p:nvPr/>
        </p:nvSpPr>
        <p:spPr>
          <a:xfrm>
            <a:off x="8690040" y="5910120"/>
            <a:ext cx="674640" cy="790560"/>
          </a:xfrm>
          <a:custGeom>
            <a:avLst/>
            <a:gdLst/>
            <a:ahLst/>
            <a:rect l="l" t="t" r="r" b="b"/>
            <a:pathLst>
              <a:path w="59" h="69">
                <a:moveTo>
                  <a:pt x="59" y="53"/>
                </a:moveTo>
                <a:lnTo>
                  <a:pt x="54" y="61"/>
                </a:lnTo>
                <a:lnTo>
                  <a:pt x="43" y="63"/>
                </a:lnTo>
                <a:lnTo>
                  <a:pt x="38" y="63"/>
                </a:lnTo>
                <a:lnTo>
                  <a:pt x="27" y="63"/>
                </a:lnTo>
                <a:lnTo>
                  <a:pt x="19" y="69"/>
                </a:lnTo>
                <a:lnTo>
                  <a:pt x="16" y="69"/>
                </a:lnTo>
                <a:lnTo>
                  <a:pt x="11" y="63"/>
                </a:lnTo>
                <a:lnTo>
                  <a:pt x="8" y="53"/>
                </a:lnTo>
                <a:lnTo>
                  <a:pt x="8" y="50"/>
                </a:lnTo>
                <a:lnTo>
                  <a:pt x="3" y="31"/>
                </a:lnTo>
                <a:lnTo>
                  <a:pt x="0" y="31"/>
                </a:lnTo>
                <a:lnTo>
                  <a:pt x="3" y="29"/>
                </a:lnTo>
                <a:lnTo>
                  <a:pt x="6" y="31"/>
                </a:lnTo>
                <a:lnTo>
                  <a:pt x="11" y="31"/>
                </a:lnTo>
                <a:lnTo>
                  <a:pt x="19" y="29"/>
                </a:lnTo>
                <a:lnTo>
                  <a:pt x="19" y="8"/>
                </a:lnTo>
                <a:lnTo>
                  <a:pt x="22" y="13"/>
                </a:lnTo>
                <a:lnTo>
                  <a:pt x="22" y="18"/>
                </a:lnTo>
                <a:lnTo>
                  <a:pt x="27" y="18"/>
                </a:lnTo>
                <a:lnTo>
                  <a:pt x="38" y="13"/>
                </a:lnTo>
                <a:lnTo>
                  <a:pt x="40" y="16"/>
                </a:lnTo>
                <a:lnTo>
                  <a:pt x="43" y="13"/>
                </a:lnTo>
                <a:lnTo>
                  <a:pt x="56" y="0"/>
                </a:lnTo>
                <a:lnTo>
                  <a:pt x="59" y="5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8690040" y="5907240"/>
            <a:ext cx="674640" cy="790560"/>
          </a:xfrm>
          <a:custGeom>
            <a:avLst/>
            <a:gdLst/>
            <a:ahLst/>
            <a:rect l="l" t="t" r="r" b="b"/>
            <a:pathLst>
              <a:path w="59" h="69">
                <a:moveTo>
                  <a:pt x="59" y="53"/>
                </a:moveTo>
                <a:lnTo>
                  <a:pt x="54" y="61"/>
                </a:lnTo>
                <a:lnTo>
                  <a:pt x="43" y="63"/>
                </a:lnTo>
                <a:lnTo>
                  <a:pt x="38" y="63"/>
                </a:lnTo>
                <a:lnTo>
                  <a:pt x="27" y="63"/>
                </a:lnTo>
                <a:lnTo>
                  <a:pt x="19" y="69"/>
                </a:lnTo>
                <a:lnTo>
                  <a:pt x="16" y="69"/>
                </a:lnTo>
                <a:lnTo>
                  <a:pt x="11" y="63"/>
                </a:lnTo>
                <a:lnTo>
                  <a:pt x="8" y="53"/>
                </a:lnTo>
                <a:lnTo>
                  <a:pt x="8" y="50"/>
                </a:lnTo>
                <a:lnTo>
                  <a:pt x="3" y="31"/>
                </a:lnTo>
                <a:lnTo>
                  <a:pt x="0" y="31"/>
                </a:lnTo>
                <a:lnTo>
                  <a:pt x="3" y="29"/>
                </a:lnTo>
                <a:lnTo>
                  <a:pt x="6" y="31"/>
                </a:lnTo>
                <a:lnTo>
                  <a:pt x="11" y="31"/>
                </a:lnTo>
                <a:lnTo>
                  <a:pt x="19" y="29"/>
                </a:lnTo>
                <a:lnTo>
                  <a:pt x="19" y="8"/>
                </a:lnTo>
                <a:lnTo>
                  <a:pt x="22" y="13"/>
                </a:lnTo>
                <a:lnTo>
                  <a:pt x="22" y="18"/>
                </a:lnTo>
                <a:lnTo>
                  <a:pt x="27" y="18"/>
                </a:lnTo>
                <a:lnTo>
                  <a:pt x="38" y="13"/>
                </a:lnTo>
                <a:lnTo>
                  <a:pt x="40" y="16"/>
                </a:lnTo>
                <a:lnTo>
                  <a:pt x="43" y="13"/>
                </a:lnTo>
                <a:lnTo>
                  <a:pt x="56"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3240000" y="3413160"/>
            <a:ext cx="90720" cy="57240"/>
          </a:xfrm>
          <a:custGeom>
            <a:avLst/>
            <a:gdLst/>
            <a:ahLst/>
            <a:rect l="l" t="t" r="r" b="b"/>
            <a:pathLst>
              <a:path w="8" h="5">
                <a:moveTo>
                  <a:pt x="0" y="3"/>
                </a:moveTo>
                <a:lnTo>
                  <a:pt x="6" y="5"/>
                </a:lnTo>
                <a:lnTo>
                  <a:pt x="8" y="3"/>
                </a:lnTo>
                <a:lnTo>
                  <a:pt x="3" y="0"/>
                </a:lnTo>
                <a:lnTo>
                  <a:pt x="0"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57" name=""/>
          <p:cNvSpPr/>
          <p:nvPr/>
        </p:nvSpPr>
        <p:spPr>
          <a:xfrm>
            <a:off x="2873520" y="3116160"/>
            <a:ext cx="583920" cy="206640"/>
          </a:xfrm>
          <a:custGeom>
            <a:avLst/>
            <a:gdLst/>
            <a:ahLst/>
            <a:rect l="l" t="t" r="r" b="b"/>
            <a:pathLst>
              <a:path w="51" h="18">
                <a:moveTo>
                  <a:pt x="0" y="8"/>
                </a:moveTo>
                <a:lnTo>
                  <a:pt x="3" y="8"/>
                </a:lnTo>
                <a:lnTo>
                  <a:pt x="8" y="2"/>
                </a:lnTo>
                <a:lnTo>
                  <a:pt x="16" y="5"/>
                </a:lnTo>
                <a:lnTo>
                  <a:pt x="14" y="5"/>
                </a:lnTo>
                <a:lnTo>
                  <a:pt x="16" y="5"/>
                </a:lnTo>
                <a:lnTo>
                  <a:pt x="30" y="8"/>
                </a:lnTo>
                <a:lnTo>
                  <a:pt x="32" y="16"/>
                </a:lnTo>
                <a:lnTo>
                  <a:pt x="38" y="16"/>
                </a:lnTo>
                <a:lnTo>
                  <a:pt x="35" y="18"/>
                </a:lnTo>
                <a:lnTo>
                  <a:pt x="51" y="18"/>
                </a:lnTo>
                <a:lnTo>
                  <a:pt x="48" y="16"/>
                </a:lnTo>
                <a:lnTo>
                  <a:pt x="45" y="16"/>
                </a:lnTo>
                <a:lnTo>
                  <a:pt x="45" y="10"/>
                </a:lnTo>
                <a:lnTo>
                  <a:pt x="32" y="5"/>
                </a:lnTo>
                <a:lnTo>
                  <a:pt x="16" y="0"/>
                </a:lnTo>
                <a:lnTo>
                  <a:pt x="6" y="2"/>
                </a:lnTo>
                <a:lnTo>
                  <a:pt x="0" y="8"/>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3240000" y="2989440"/>
            <a:ext cx="33480" cy="126720"/>
          </a:xfrm>
          <a:custGeom>
            <a:avLst/>
            <a:gdLst/>
            <a:ahLst/>
            <a:rect l="l" t="t" r="r" b="b"/>
            <a:pathLst>
              <a:path w="3" h="11">
                <a:moveTo>
                  <a:pt x="0" y="0"/>
                </a:moveTo>
                <a:lnTo>
                  <a:pt x="0" y="3"/>
                </a:lnTo>
                <a:lnTo>
                  <a:pt x="3" y="11"/>
                </a:lnTo>
                <a:lnTo>
                  <a:pt x="3" y="3"/>
                </a:lnTo>
                <a:lnTo>
                  <a:pt x="0"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8323200" y="561960"/>
            <a:ext cx="33480" cy="92160"/>
          </a:xfrm>
          <a:custGeom>
            <a:avLst/>
            <a:gdLst/>
            <a:ahLst/>
            <a:rect l="l" t="t" r="r" b="b"/>
            <a:pathLst>
              <a:path w="3" h="8">
                <a:moveTo>
                  <a:pt x="0" y="2"/>
                </a:moveTo>
                <a:lnTo>
                  <a:pt x="0" y="8"/>
                </a:lnTo>
                <a:lnTo>
                  <a:pt x="3" y="8"/>
                </a:lnTo>
                <a:lnTo>
                  <a:pt x="3" y="2"/>
                </a:lnTo>
                <a:lnTo>
                  <a:pt x="3" y="0"/>
                </a:lnTo>
                <a:lnTo>
                  <a:pt x="0" y="2"/>
                </a:lnTo>
                <a:close/>
              </a:path>
            </a:pathLst>
          </a:custGeom>
          <a:solidFill>
            <a:srgbClr val="a3ffb5"/>
          </a:solidFill>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a:off x="8323200" y="561960"/>
            <a:ext cx="33480" cy="92160"/>
          </a:xfrm>
          <a:custGeom>
            <a:avLst/>
            <a:gdLst/>
            <a:ahLst/>
            <a:rect l="l" t="t" r="r" b="b"/>
            <a:pathLst>
              <a:path w="3" h="8">
                <a:moveTo>
                  <a:pt x="0" y="2"/>
                </a:moveTo>
                <a:lnTo>
                  <a:pt x="0" y="8"/>
                </a:lnTo>
                <a:lnTo>
                  <a:pt x="3" y="8"/>
                </a:lnTo>
                <a:lnTo>
                  <a:pt x="3" y="2"/>
                </a:lnTo>
                <a:lnTo>
                  <a:pt x="3" y="0"/>
                </a:lnTo>
                <a:lnTo>
                  <a:pt x="0" y="2"/>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1" name=""/>
          <p:cNvSpPr/>
          <p:nvPr/>
        </p:nvSpPr>
        <p:spPr>
          <a:xfrm>
            <a:off x="8391600" y="527040"/>
            <a:ext cx="92160" cy="57240"/>
          </a:xfrm>
          <a:custGeom>
            <a:avLst/>
            <a:gdLst/>
            <a:ahLst/>
            <a:rect l="l" t="t" r="r" b="b"/>
            <a:pathLst>
              <a:path w="8" h="5">
                <a:moveTo>
                  <a:pt x="0" y="3"/>
                </a:moveTo>
                <a:lnTo>
                  <a:pt x="0" y="5"/>
                </a:lnTo>
                <a:lnTo>
                  <a:pt x="8" y="5"/>
                </a:lnTo>
                <a:lnTo>
                  <a:pt x="8" y="3"/>
                </a:lnTo>
                <a:lnTo>
                  <a:pt x="8" y="0"/>
                </a:lnTo>
                <a:lnTo>
                  <a:pt x="0" y="3"/>
                </a:lnTo>
                <a:close/>
              </a:path>
            </a:pathLst>
          </a:custGeom>
          <a:solidFill>
            <a:srgbClr val="a3ffb5">
              <a:alpha val="50000"/>
            </a:srgbClr>
          </a:solidFill>
          <a:ln w="0">
            <a:solidFill>
              <a:srgbClr val="000000"/>
            </a:solid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62" name=""/>
          <p:cNvSpPr/>
          <p:nvPr/>
        </p:nvSpPr>
        <p:spPr>
          <a:xfrm>
            <a:off x="8391600" y="654120"/>
            <a:ext cx="92160" cy="22320"/>
          </a:xfrm>
          <a:custGeom>
            <a:avLst/>
            <a:gdLst/>
            <a:ahLst/>
            <a:rect l="l" t="t" r="r" b="b"/>
            <a:pathLst>
              <a:path w="8" h="2">
                <a:moveTo>
                  <a:pt x="0" y="0"/>
                </a:moveTo>
                <a:lnTo>
                  <a:pt x="0" y="2"/>
                </a:lnTo>
                <a:lnTo>
                  <a:pt x="8" y="0"/>
                </a:lnTo>
                <a:lnTo>
                  <a:pt x="0" y="0"/>
                </a:lnTo>
                <a:close/>
              </a:path>
            </a:pathLst>
          </a:custGeom>
          <a:solidFill>
            <a:srgbClr val="a3ffb5"/>
          </a:solidFill>
          <a:ln w="0">
            <a:solidFill>
              <a:srgbClr val="000000"/>
            </a:solid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63" name=""/>
          <p:cNvSpPr/>
          <p:nvPr/>
        </p:nvSpPr>
        <p:spPr>
          <a:xfrm>
            <a:off x="8391600" y="654120"/>
            <a:ext cx="92160" cy="22320"/>
          </a:xfrm>
          <a:custGeom>
            <a:avLst/>
            <a:gdLst/>
            <a:ahLst/>
            <a:rect l="l" t="t" r="r" b="b"/>
            <a:pathLst>
              <a:path w="8" h="2">
                <a:moveTo>
                  <a:pt x="0" y="0"/>
                </a:moveTo>
                <a:lnTo>
                  <a:pt x="0" y="2"/>
                </a:lnTo>
                <a:lnTo>
                  <a:pt x="8" y="0"/>
                </a:lnTo>
                <a:lnTo>
                  <a:pt x="0" y="0"/>
                </a:lnTo>
              </a:path>
            </a:pathLst>
          </a:custGeom>
          <a:solidFill>
            <a:srgbClr val="a3ffb5"/>
          </a:solidFill>
          <a:ln cap="rnd" w="11160">
            <a:solidFill>
              <a:srgbClr val="000000"/>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64" name=""/>
          <p:cNvSpPr/>
          <p:nvPr/>
        </p:nvSpPr>
        <p:spPr>
          <a:xfrm>
            <a:off x="7350120" y="252360"/>
            <a:ext cx="492120" cy="882720"/>
          </a:xfrm>
          <a:custGeom>
            <a:avLst/>
            <a:gdLst/>
            <a:ahLst/>
            <a:rect l="l" t="t" r="r" b="b"/>
            <a:pathLst>
              <a:path w="43" h="77">
                <a:moveTo>
                  <a:pt x="8" y="77"/>
                </a:moveTo>
                <a:lnTo>
                  <a:pt x="11" y="72"/>
                </a:lnTo>
                <a:lnTo>
                  <a:pt x="16" y="77"/>
                </a:lnTo>
                <a:lnTo>
                  <a:pt x="16" y="72"/>
                </a:lnTo>
                <a:lnTo>
                  <a:pt x="22" y="69"/>
                </a:lnTo>
                <a:lnTo>
                  <a:pt x="24" y="72"/>
                </a:lnTo>
                <a:lnTo>
                  <a:pt x="27" y="69"/>
                </a:lnTo>
                <a:lnTo>
                  <a:pt x="40" y="69"/>
                </a:lnTo>
                <a:lnTo>
                  <a:pt x="43" y="67"/>
                </a:lnTo>
                <a:lnTo>
                  <a:pt x="38" y="67"/>
                </a:lnTo>
                <a:lnTo>
                  <a:pt x="43" y="56"/>
                </a:lnTo>
                <a:lnTo>
                  <a:pt x="40" y="53"/>
                </a:lnTo>
                <a:lnTo>
                  <a:pt x="38" y="53"/>
                </a:lnTo>
                <a:lnTo>
                  <a:pt x="32" y="53"/>
                </a:lnTo>
                <a:lnTo>
                  <a:pt x="38" y="51"/>
                </a:lnTo>
                <a:lnTo>
                  <a:pt x="38" y="48"/>
                </a:lnTo>
                <a:lnTo>
                  <a:pt x="32" y="40"/>
                </a:lnTo>
                <a:lnTo>
                  <a:pt x="30" y="37"/>
                </a:lnTo>
                <a:lnTo>
                  <a:pt x="24" y="27"/>
                </a:lnTo>
                <a:lnTo>
                  <a:pt x="16" y="24"/>
                </a:lnTo>
                <a:lnTo>
                  <a:pt x="27" y="11"/>
                </a:lnTo>
                <a:lnTo>
                  <a:pt x="24" y="8"/>
                </a:lnTo>
                <a:lnTo>
                  <a:pt x="14" y="11"/>
                </a:lnTo>
                <a:lnTo>
                  <a:pt x="14" y="6"/>
                </a:lnTo>
                <a:lnTo>
                  <a:pt x="22" y="0"/>
                </a:lnTo>
                <a:lnTo>
                  <a:pt x="16" y="0"/>
                </a:lnTo>
                <a:lnTo>
                  <a:pt x="11" y="0"/>
                </a:lnTo>
                <a:lnTo>
                  <a:pt x="6" y="11"/>
                </a:lnTo>
                <a:lnTo>
                  <a:pt x="0" y="11"/>
                </a:lnTo>
                <a:lnTo>
                  <a:pt x="6" y="14"/>
                </a:lnTo>
                <a:lnTo>
                  <a:pt x="8" y="14"/>
                </a:lnTo>
                <a:lnTo>
                  <a:pt x="6" y="22"/>
                </a:lnTo>
                <a:lnTo>
                  <a:pt x="8" y="22"/>
                </a:lnTo>
                <a:lnTo>
                  <a:pt x="8" y="24"/>
                </a:lnTo>
                <a:lnTo>
                  <a:pt x="6" y="27"/>
                </a:lnTo>
                <a:lnTo>
                  <a:pt x="8" y="27"/>
                </a:lnTo>
                <a:lnTo>
                  <a:pt x="11" y="29"/>
                </a:lnTo>
                <a:lnTo>
                  <a:pt x="8" y="35"/>
                </a:lnTo>
                <a:lnTo>
                  <a:pt x="11" y="37"/>
                </a:lnTo>
                <a:lnTo>
                  <a:pt x="16" y="35"/>
                </a:lnTo>
                <a:lnTo>
                  <a:pt x="16" y="37"/>
                </a:lnTo>
                <a:lnTo>
                  <a:pt x="16" y="40"/>
                </a:lnTo>
                <a:lnTo>
                  <a:pt x="22" y="40"/>
                </a:lnTo>
                <a:lnTo>
                  <a:pt x="22" y="48"/>
                </a:lnTo>
                <a:lnTo>
                  <a:pt x="11" y="48"/>
                </a:lnTo>
                <a:lnTo>
                  <a:pt x="14" y="51"/>
                </a:lnTo>
                <a:lnTo>
                  <a:pt x="11" y="53"/>
                </a:lnTo>
                <a:lnTo>
                  <a:pt x="14" y="53"/>
                </a:lnTo>
                <a:lnTo>
                  <a:pt x="14" y="56"/>
                </a:lnTo>
                <a:lnTo>
                  <a:pt x="8" y="59"/>
                </a:lnTo>
                <a:lnTo>
                  <a:pt x="11" y="64"/>
                </a:lnTo>
                <a:lnTo>
                  <a:pt x="14" y="64"/>
                </a:lnTo>
                <a:lnTo>
                  <a:pt x="16" y="67"/>
                </a:lnTo>
                <a:lnTo>
                  <a:pt x="22" y="64"/>
                </a:lnTo>
                <a:lnTo>
                  <a:pt x="22" y="67"/>
                </a:lnTo>
                <a:lnTo>
                  <a:pt x="14" y="67"/>
                </a:lnTo>
                <a:lnTo>
                  <a:pt x="8" y="77"/>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8231040" y="1719360"/>
            <a:ext cx="68400" cy="147600"/>
          </a:xfrm>
          <a:custGeom>
            <a:avLst/>
            <a:gdLst/>
            <a:ahLst/>
            <a:rect l="l" t="t" r="r" b="b"/>
            <a:pathLst>
              <a:path w="6" h="13">
                <a:moveTo>
                  <a:pt x="0" y="2"/>
                </a:moveTo>
                <a:lnTo>
                  <a:pt x="0" y="10"/>
                </a:lnTo>
                <a:lnTo>
                  <a:pt x="6" y="13"/>
                </a:lnTo>
                <a:lnTo>
                  <a:pt x="6" y="0"/>
                </a:lnTo>
                <a:lnTo>
                  <a:pt x="0" y="2"/>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8209080" y="1866960"/>
            <a:ext cx="114120" cy="183960"/>
          </a:xfrm>
          <a:custGeom>
            <a:avLst/>
            <a:gdLst/>
            <a:ahLst/>
            <a:rect l="l" t="t" r="r" b="b"/>
            <a:pathLst>
              <a:path w="10" h="16">
                <a:moveTo>
                  <a:pt x="0" y="0"/>
                </a:moveTo>
                <a:lnTo>
                  <a:pt x="2" y="13"/>
                </a:lnTo>
                <a:lnTo>
                  <a:pt x="2" y="16"/>
                </a:lnTo>
                <a:lnTo>
                  <a:pt x="8" y="13"/>
                </a:lnTo>
                <a:lnTo>
                  <a:pt x="10" y="3"/>
                </a:lnTo>
                <a:lnTo>
                  <a:pt x="8" y="0"/>
                </a:lnTo>
                <a:lnTo>
                  <a:pt x="0"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8483760" y="2108160"/>
            <a:ext cx="182520" cy="92160"/>
          </a:xfrm>
          <a:custGeom>
            <a:avLst/>
            <a:gdLst/>
            <a:ahLst/>
            <a:rect l="l" t="t" r="r" b="b"/>
            <a:pathLst>
              <a:path w="16" h="8">
                <a:moveTo>
                  <a:pt x="0" y="0"/>
                </a:moveTo>
                <a:lnTo>
                  <a:pt x="0" y="3"/>
                </a:lnTo>
                <a:lnTo>
                  <a:pt x="10" y="8"/>
                </a:lnTo>
                <a:lnTo>
                  <a:pt x="16" y="0"/>
                </a:lnTo>
                <a:lnTo>
                  <a:pt x="8" y="0"/>
                </a:lnTo>
                <a:lnTo>
                  <a:pt x="2" y="0"/>
                </a:lnTo>
                <a:lnTo>
                  <a:pt x="0"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8" name=""/>
          <p:cNvSpPr/>
          <p:nvPr/>
        </p:nvSpPr>
        <p:spPr>
          <a:xfrm>
            <a:off x="7864560" y="1959120"/>
            <a:ext cx="92160" cy="56880"/>
          </a:xfrm>
          <a:custGeom>
            <a:avLst/>
            <a:gdLst/>
            <a:ahLst/>
            <a:rect l="l" t="t" r="r" b="b"/>
            <a:pathLst>
              <a:path w="8" h="5">
                <a:moveTo>
                  <a:pt x="0" y="2"/>
                </a:moveTo>
                <a:lnTo>
                  <a:pt x="3" y="5"/>
                </a:lnTo>
                <a:lnTo>
                  <a:pt x="8" y="2"/>
                </a:lnTo>
                <a:lnTo>
                  <a:pt x="3" y="0"/>
                </a:lnTo>
                <a:lnTo>
                  <a:pt x="0" y="2"/>
                </a:lnTo>
                <a:close/>
              </a:path>
            </a:pathLst>
          </a:custGeom>
          <a:solidFill>
            <a:srgbClr val="a3ffb5">
              <a:alpha val="50000"/>
            </a:srgbClr>
          </a:solidFill>
          <a:ln w="0">
            <a:solidFill>
              <a:srgbClr val="000000"/>
            </a:solid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69" name=""/>
          <p:cNvSpPr/>
          <p:nvPr/>
        </p:nvSpPr>
        <p:spPr>
          <a:xfrm>
            <a:off x="8872560" y="1741320"/>
            <a:ext cx="92160" cy="241560"/>
          </a:xfrm>
          <a:custGeom>
            <a:avLst/>
            <a:gdLst/>
            <a:ahLst/>
            <a:rect l="l" t="t" r="r" b="b"/>
            <a:pathLst>
              <a:path w="8" h="21">
                <a:moveTo>
                  <a:pt x="0" y="0"/>
                </a:moveTo>
                <a:lnTo>
                  <a:pt x="3" y="0"/>
                </a:lnTo>
                <a:lnTo>
                  <a:pt x="6" y="6"/>
                </a:lnTo>
                <a:lnTo>
                  <a:pt x="6" y="8"/>
                </a:lnTo>
                <a:lnTo>
                  <a:pt x="8" y="11"/>
                </a:lnTo>
                <a:lnTo>
                  <a:pt x="8" y="14"/>
                </a:lnTo>
                <a:lnTo>
                  <a:pt x="3" y="21"/>
                </a:lnTo>
                <a:lnTo>
                  <a:pt x="0" y="19"/>
                </a:lnTo>
                <a:lnTo>
                  <a:pt x="0" y="6"/>
                </a:lnTo>
                <a:lnTo>
                  <a:pt x="0"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8540640" y="1386000"/>
            <a:ext cx="149400" cy="115920"/>
          </a:xfrm>
          <a:custGeom>
            <a:avLst/>
            <a:gdLst/>
            <a:ahLst/>
            <a:rect l="l" t="t" r="r" b="b"/>
            <a:pathLst>
              <a:path w="13" h="10">
                <a:moveTo>
                  <a:pt x="13" y="2"/>
                </a:moveTo>
                <a:lnTo>
                  <a:pt x="11" y="2"/>
                </a:lnTo>
                <a:lnTo>
                  <a:pt x="5" y="10"/>
                </a:lnTo>
                <a:lnTo>
                  <a:pt x="3" y="10"/>
                </a:lnTo>
                <a:lnTo>
                  <a:pt x="0" y="10"/>
                </a:lnTo>
                <a:lnTo>
                  <a:pt x="0" y="5"/>
                </a:lnTo>
                <a:lnTo>
                  <a:pt x="0" y="2"/>
                </a:lnTo>
                <a:lnTo>
                  <a:pt x="13" y="0"/>
                </a:lnTo>
                <a:lnTo>
                  <a:pt x="13" y="2"/>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8540640" y="1409760"/>
            <a:ext cx="331920" cy="331560"/>
          </a:xfrm>
          <a:custGeom>
            <a:avLst/>
            <a:gdLst/>
            <a:ahLst/>
            <a:rect l="l" t="t" r="r" b="b"/>
            <a:pathLst>
              <a:path w="29" h="29">
                <a:moveTo>
                  <a:pt x="13" y="0"/>
                </a:moveTo>
                <a:lnTo>
                  <a:pt x="21" y="8"/>
                </a:lnTo>
                <a:lnTo>
                  <a:pt x="24" y="8"/>
                </a:lnTo>
                <a:lnTo>
                  <a:pt x="29" y="11"/>
                </a:lnTo>
                <a:lnTo>
                  <a:pt x="29" y="13"/>
                </a:lnTo>
                <a:lnTo>
                  <a:pt x="24" y="13"/>
                </a:lnTo>
                <a:lnTo>
                  <a:pt x="24" y="11"/>
                </a:lnTo>
                <a:lnTo>
                  <a:pt x="16" y="8"/>
                </a:lnTo>
                <a:lnTo>
                  <a:pt x="13" y="11"/>
                </a:lnTo>
                <a:lnTo>
                  <a:pt x="13" y="8"/>
                </a:lnTo>
                <a:lnTo>
                  <a:pt x="11" y="11"/>
                </a:lnTo>
                <a:lnTo>
                  <a:pt x="13" y="13"/>
                </a:lnTo>
                <a:lnTo>
                  <a:pt x="19" y="24"/>
                </a:lnTo>
                <a:lnTo>
                  <a:pt x="21" y="27"/>
                </a:lnTo>
                <a:lnTo>
                  <a:pt x="21" y="29"/>
                </a:lnTo>
                <a:lnTo>
                  <a:pt x="16" y="24"/>
                </a:lnTo>
                <a:lnTo>
                  <a:pt x="13" y="24"/>
                </a:lnTo>
                <a:lnTo>
                  <a:pt x="5" y="19"/>
                </a:lnTo>
                <a:lnTo>
                  <a:pt x="5" y="11"/>
                </a:lnTo>
                <a:lnTo>
                  <a:pt x="3" y="11"/>
                </a:lnTo>
                <a:lnTo>
                  <a:pt x="0" y="13"/>
                </a:lnTo>
                <a:lnTo>
                  <a:pt x="0" y="8"/>
                </a:lnTo>
                <a:lnTo>
                  <a:pt x="5" y="8"/>
                </a:lnTo>
                <a:lnTo>
                  <a:pt x="11" y="0"/>
                </a:lnTo>
                <a:lnTo>
                  <a:pt x="13" y="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8780400" y="1684440"/>
            <a:ext cx="127080" cy="125280"/>
          </a:xfrm>
          <a:custGeom>
            <a:avLst/>
            <a:gdLst/>
            <a:ahLst/>
            <a:rect l="l" t="t" r="r" b="b"/>
            <a:pathLst>
              <a:path w="11" h="11">
                <a:moveTo>
                  <a:pt x="0" y="5"/>
                </a:moveTo>
                <a:lnTo>
                  <a:pt x="8" y="11"/>
                </a:lnTo>
                <a:lnTo>
                  <a:pt x="8" y="5"/>
                </a:lnTo>
                <a:lnTo>
                  <a:pt x="11" y="5"/>
                </a:lnTo>
                <a:lnTo>
                  <a:pt x="11" y="3"/>
                </a:lnTo>
                <a:lnTo>
                  <a:pt x="8" y="0"/>
                </a:lnTo>
                <a:lnTo>
                  <a:pt x="3" y="0"/>
                </a:lnTo>
                <a:lnTo>
                  <a:pt x="0" y="3"/>
                </a:lnTo>
                <a:lnTo>
                  <a:pt x="0" y="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8815320" y="1444680"/>
            <a:ext cx="274680" cy="365040"/>
          </a:xfrm>
          <a:custGeom>
            <a:avLst/>
            <a:gdLst/>
            <a:ahLst/>
            <a:rect l="l" t="t" r="r" b="b"/>
            <a:pathLst>
              <a:path w="24" h="32">
                <a:moveTo>
                  <a:pt x="5" y="10"/>
                </a:moveTo>
                <a:lnTo>
                  <a:pt x="5" y="8"/>
                </a:lnTo>
                <a:lnTo>
                  <a:pt x="0" y="5"/>
                </a:lnTo>
                <a:lnTo>
                  <a:pt x="8" y="0"/>
                </a:lnTo>
                <a:lnTo>
                  <a:pt x="13" y="10"/>
                </a:lnTo>
                <a:lnTo>
                  <a:pt x="21" y="10"/>
                </a:lnTo>
                <a:lnTo>
                  <a:pt x="21" y="16"/>
                </a:lnTo>
                <a:lnTo>
                  <a:pt x="21" y="18"/>
                </a:lnTo>
                <a:lnTo>
                  <a:pt x="24" y="24"/>
                </a:lnTo>
                <a:lnTo>
                  <a:pt x="21" y="26"/>
                </a:lnTo>
                <a:lnTo>
                  <a:pt x="13" y="26"/>
                </a:lnTo>
                <a:lnTo>
                  <a:pt x="11" y="32"/>
                </a:lnTo>
                <a:lnTo>
                  <a:pt x="8" y="26"/>
                </a:lnTo>
                <a:lnTo>
                  <a:pt x="8" y="24"/>
                </a:lnTo>
                <a:lnTo>
                  <a:pt x="5" y="21"/>
                </a:lnTo>
                <a:lnTo>
                  <a:pt x="5" y="10"/>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8940960" y="1741320"/>
            <a:ext cx="149040" cy="125640"/>
          </a:xfrm>
          <a:custGeom>
            <a:avLst/>
            <a:gdLst/>
            <a:ahLst/>
            <a:rect l="l" t="t" r="r" b="b"/>
            <a:pathLst>
              <a:path w="13" h="11">
                <a:moveTo>
                  <a:pt x="2" y="11"/>
                </a:moveTo>
                <a:lnTo>
                  <a:pt x="0" y="8"/>
                </a:lnTo>
                <a:lnTo>
                  <a:pt x="0" y="6"/>
                </a:lnTo>
                <a:lnTo>
                  <a:pt x="2" y="0"/>
                </a:lnTo>
                <a:lnTo>
                  <a:pt x="10" y="0"/>
                </a:lnTo>
                <a:lnTo>
                  <a:pt x="13" y="6"/>
                </a:lnTo>
                <a:lnTo>
                  <a:pt x="13" y="8"/>
                </a:lnTo>
                <a:lnTo>
                  <a:pt x="2" y="11"/>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8666280" y="1501920"/>
            <a:ext cx="206280" cy="217440"/>
          </a:xfrm>
          <a:custGeom>
            <a:avLst/>
            <a:gdLst/>
            <a:ahLst/>
            <a:rect l="l" t="t" r="r" b="b"/>
            <a:pathLst>
              <a:path w="18" h="19">
                <a:moveTo>
                  <a:pt x="2" y="5"/>
                </a:moveTo>
                <a:lnTo>
                  <a:pt x="8" y="16"/>
                </a:lnTo>
                <a:lnTo>
                  <a:pt x="10" y="19"/>
                </a:lnTo>
                <a:lnTo>
                  <a:pt x="13" y="16"/>
                </a:lnTo>
                <a:lnTo>
                  <a:pt x="18" y="16"/>
                </a:lnTo>
                <a:lnTo>
                  <a:pt x="18" y="5"/>
                </a:lnTo>
                <a:lnTo>
                  <a:pt x="13" y="5"/>
                </a:lnTo>
                <a:lnTo>
                  <a:pt x="13" y="3"/>
                </a:lnTo>
                <a:lnTo>
                  <a:pt x="5" y="0"/>
                </a:lnTo>
                <a:lnTo>
                  <a:pt x="2" y="3"/>
                </a:lnTo>
                <a:lnTo>
                  <a:pt x="2" y="0"/>
                </a:lnTo>
                <a:lnTo>
                  <a:pt x="0" y="3"/>
                </a:lnTo>
                <a:lnTo>
                  <a:pt x="2" y="5"/>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8415360" y="1020600"/>
            <a:ext cx="399960" cy="204840"/>
          </a:xfrm>
          <a:custGeom>
            <a:avLst/>
            <a:gdLst/>
            <a:ahLst/>
            <a:rect l="l" t="t" r="r" b="b"/>
            <a:pathLst>
              <a:path w="35" h="18">
                <a:moveTo>
                  <a:pt x="35" y="13"/>
                </a:moveTo>
                <a:lnTo>
                  <a:pt x="30" y="5"/>
                </a:lnTo>
                <a:lnTo>
                  <a:pt x="27" y="5"/>
                </a:lnTo>
                <a:lnTo>
                  <a:pt x="22" y="2"/>
                </a:lnTo>
                <a:lnTo>
                  <a:pt x="16" y="0"/>
                </a:lnTo>
                <a:lnTo>
                  <a:pt x="14" y="0"/>
                </a:lnTo>
                <a:lnTo>
                  <a:pt x="8" y="2"/>
                </a:lnTo>
                <a:lnTo>
                  <a:pt x="0" y="5"/>
                </a:lnTo>
                <a:lnTo>
                  <a:pt x="6" y="13"/>
                </a:lnTo>
                <a:lnTo>
                  <a:pt x="11" y="18"/>
                </a:lnTo>
                <a:lnTo>
                  <a:pt x="16" y="18"/>
                </a:lnTo>
                <a:lnTo>
                  <a:pt x="16" y="16"/>
                </a:lnTo>
                <a:lnTo>
                  <a:pt x="27" y="18"/>
                </a:lnTo>
                <a:lnTo>
                  <a:pt x="35" y="13"/>
                </a:lnTo>
              </a:path>
            </a:pathLst>
          </a:custGeom>
          <a:solidFill>
            <a:srgbClr val="a3ffb5">
              <a:alpha val="50000"/>
            </a:srgbClr>
          </a:solidFill>
          <a:ln cap="rnd"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3995640" y="1100160"/>
            <a:ext cx="3308400" cy="2047680"/>
          </a:xfrm>
          <a:custGeom>
            <a:avLst/>
            <a:gdLst/>
            <a:ahLst/>
            <a:rect l="l" t="t" r="r" b="b"/>
            <a:pathLst>
              <a:path w="1963" h="1604">
                <a:moveTo>
                  <a:pt x="1946" y="0"/>
                </a:moveTo>
                <a:lnTo>
                  <a:pt x="1963" y="183"/>
                </a:lnTo>
                <a:lnTo>
                  <a:pt x="1763" y="267"/>
                </a:lnTo>
                <a:lnTo>
                  <a:pt x="1530" y="366"/>
                </a:lnTo>
                <a:lnTo>
                  <a:pt x="1414" y="422"/>
                </a:lnTo>
                <a:lnTo>
                  <a:pt x="1264" y="507"/>
                </a:lnTo>
                <a:cubicBezTo>
                  <a:pt x="1264" y="507"/>
                  <a:pt x="1178" y="562"/>
                  <a:pt x="1131" y="591"/>
                </a:cubicBezTo>
                <a:cubicBezTo>
                  <a:pt x="1131" y="591"/>
                  <a:pt x="980" y="683"/>
                  <a:pt x="980" y="683"/>
                </a:cubicBezTo>
                <a:cubicBezTo>
                  <a:pt x="980" y="683"/>
                  <a:pt x="832" y="788"/>
                  <a:pt x="832" y="788"/>
                </a:cubicBezTo>
                <a:cubicBezTo>
                  <a:pt x="832" y="788"/>
                  <a:pt x="688" y="898"/>
                  <a:pt x="688" y="898"/>
                </a:cubicBezTo>
                <a:cubicBezTo>
                  <a:pt x="688" y="898"/>
                  <a:pt x="549" y="1027"/>
                  <a:pt x="549" y="1027"/>
                </a:cubicBezTo>
                <a:cubicBezTo>
                  <a:pt x="549" y="1027"/>
                  <a:pt x="416" y="1154"/>
                  <a:pt x="416" y="1154"/>
                </a:cubicBezTo>
                <a:cubicBezTo>
                  <a:pt x="416" y="1154"/>
                  <a:pt x="379" y="1201"/>
                  <a:pt x="349" y="1238"/>
                </a:cubicBezTo>
                <a:cubicBezTo>
                  <a:pt x="319" y="1275"/>
                  <a:pt x="261" y="1342"/>
                  <a:pt x="233" y="1379"/>
                </a:cubicBezTo>
                <a:cubicBezTo>
                  <a:pt x="205" y="1416"/>
                  <a:pt x="177" y="1439"/>
                  <a:pt x="183" y="1463"/>
                </a:cubicBezTo>
                <a:lnTo>
                  <a:pt x="204" y="1487"/>
                </a:lnTo>
                <a:lnTo>
                  <a:pt x="0" y="1604"/>
                </a:lnTo>
                <a:lnTo>
                  <a:pt x="44" y="1399"/>
                </a:lnTo>
                <a:lnTo>
                  <a:pt x="83" y="1421"/>
                </a:lnTo>
                <a:lnTo>
                  <a:pt x="116" y="1379"/>
                </a:lnTo>
                <a:lnTo>
                  <a:pt x="200" y="1266"/>
                </a:lnTo>
                <a:lnTo>
                  <a:pt x="349" y="1112"/>
                </a:lnTo>
                <a:lnTo>
                  <a:pt x="449" y="1013"/>
                </a:lnTo>
                <a:lnTo>
                  <a:pt x="549" y="915"/>
                </a:lnTo>
                <a:lnTo>
                  <a:pt x="665" y="802"/>
                </a:lnTo>
                <a:lnTo>
                  <a:pt x="809" y="678"/>
                </a:lnTo>
                <a:lnTo>
                  <a:pt x="965" y="563"/>
                </a:lnTo>
                <a:lnTo>
                  <a:pt x="1131" y="450"/>
                </a:lnTo>
                <a:lnTo>
                  <a:pt x="1314" y="324"/>
                </a:lnTo>
                <a:lnTo>
                  <a:pt x="1514" y="211"/>
                </a:lnTo>
                <a:lnTo>
                  <a:pt x="1713" y="98"/>
                </a:lnTo>
                <a:lnTo>
                  <a:pt x="1946" y="0"/>
                </a:lnTo>
                <a:lnTo>
                  <a:pt x="1946" y="0"/>
                </a:lnTo>
                <a:close/>
              </a:path>
            </a:pathLst>
          </a:custGeom>
          <a:solidFill>
            <a:srgbClr val="ff00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4068720" y="2333520"/>
            <a:ext cx="3167280" cy="995400"/>
          </a:xfrm>
          <a:custGeom>
            <a:avLst/>
            <a:gdLst/>
            <a:ahLst/>
            <a:rect l="l" t="t" r="r" b="b"/>
            <a:pathLst>
              <a:path w="1995" h="666">
                <a:moveTo>
                  <a:pt x="1995" y="0"/>
                </a:moveTo>
                <a:lnTo>
                  <a:pt x="1852" y="193"/>
                </a:lnTo>
                <a:lnTo>
                  <a:pt x="1681" y="209"/>
                </a:lnTo>
                <a:lnTo>
                  <a:pt x="1477" y="242"/>
                </a:lnTo>
                <a:lnTo>
                  <a:pt x="1257" y="281"/>
                </a:lnTo>
                <a:lnTo>
                  <a:pt x="1043" y="325"/>
                </a:lnTo>
                <a:lnTo>
                  <a:pt x="784" y="402"/>
                </a:lnTo>
                <a:lnTo>
                  <a:pt x="613" y="457"/>
                </a:lnTo>
                <a:lnTo>
                  <a:pt x="514" y="496"/>
                </a:lnTo>
                <a:lnTo>
                  <a:pt x="377" y="556"/>
                </a:lnTo>
                <a:lnTo>
                  <a:pt x="178" y="617"/>
                </a:lnTo>
                <a:lnTo>
                  <a:pt x="200" y="666"/>
                </a:lnTo>
                <a:lnTo>
                  <a:pt x="0" y="656"/>
                </a:lnTo>
                <a:lnTo>
                  <a:pt x="136" y="475"/>
                </a:lnTo>
                <a:lnTo>
                  <a:pt x="156" y="547"/>
                </a:lnTo>
                <a:lnTo>
                  <a:pt x="351" y="475"/>
                </a:lnTo>
                <a:lnTo>
                  <a:pt x="586" y="380"/>
                </a:lnTo>
                <a:lnTo>
                  <a:pt x="877" y="270"/>
                </a:lnTo>
                <a:lnTo>
                  <a:pt x="1153" y="193"/>
                </a:lnTo>
                <a:lnTo>
                  <a:pt x="1403" y="130"/>
                </a:lnTo>
                <a:lnTo>
                  <a:pt x="1540" y="93"/>
                </a:lnTo>
                <a:lnTo>
                  <a:pt x="1696" y="57"/>
                </a:lnTo>
                <a:lnTo>
                  <a:pt x="1841" y="22"/>
                </a:lnTo>
                <a:lnTo>
                  <a:pt x="1995" y="0"/>
                </a:lnTo>
                <a:close/>
              </a:path>
            </a:pathLst>
          </a:custGeom>
          <a:solidFill>
            <a:srgbClr val="ff00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186080" y="3309840"/>
            <a:ext cx="3940200" cy="1268640"/>
          </a:xfrm>
          <a:custGeom>
            <a:avLst/>
            <a:gdLst/>
            <a:ahLst/>
            <a:rect l="l" t="t" r="r" b="b"/>
            <a:pathLst>
              <a:path w="2482" h="799">
                <a:moveTo>
                  <a:pt x="2482" y="717"/>
                </a:moveTo>
                <a:lnTo>
                  <a:pt x="2339" y="766"/>
                </a:lnTo>
                <a:lnTo>
                  <a:pt x="2158" y="788"/>
                </a:lnTo>
                <a:lnTo>
                  <a:pt x="2003" y="799"/>
                </a:lnTo>
                <a:lnTo>
                  <a:pt x="1888" y="783"/>
                </a:lnTo>
                <a:lnTo>
                  <a:pt x="1794" y="761"/>
                </a:lnTo>
                <a:lnTo>
                  <a:pt x="1739" y="750"/>
                </a:lnTo>
                <a:lnTo>
                  <a:pt x="1585" y="667"/>
                </a:lnTo>
                <a:lnTo>
                  <a:pt x="1431" y="589"/>
                </a:lnTo>
                <a:lnTo>
                  <a:pt x="1244" y="474"/>
                </a:lnTo>
                <a:lnTo>
                  <a:pt x="991" y="347"/>
                </a:lnTo>
                <a:lnTo>
                  <a:pt x="655" y="226"/>
                </a:lnTo>
                <a:lnTo>
                  <a:pt x="275" y="99"/>
                </a:lnTo>
                <a:lnTo>
                  <a:pt x="258" y="160"/>
                </a:lnTo>
                <a:lnTo>
                  <a:pt x="0" y="72"/>
                </a:lnTo>
                <a:lnTo>
                  <a:pt x="368" y="0"/>
                </a:lnTo>
                <a:lnTo>
                  <a:pt x="308" y="61"/>
                </a:lnTo>
                <a:lnTo>
                  <a:pt x="770" y="193"/>
                </a:lnTo>
                <a:lnTo>
                  <a:pt x="1079" y="297"/>
                </a:lnTo>
                <a:lnTo>
                  <a:pt x="1376" y="402"/>
                </a:lnTo>
                <a:lnTo>
                  <a:pt x="1580" y="490"/>
                </a:lnTo>
                <a:lnTo>
                  <a:pt x="1717" y="551"/>
                </a:lnTo>
                <a:lnTo>
                  <a:pt x="1844" y="596"/>
                </a:lnTo>
                <a:lnTo>
                  <a:pt x="2141" y="629"/>
                </a:lnTo>
                <a:lnTo>
                  <a:pt x="2262" y="634"/>
                </a:lnTo>
                <a:lnTo>
                  <a:pt x="2367" y="607"/>
                </a:lnTo>
                <a:lnTo>
                  <a:pt x="2482" y="717"/>
                </a:lnTo>
                <a:close/>
              </a:path>
            </a:pathLst>
          </a:custGeom>
          <a:solidFill>
            <a:srgbClr val="ff00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3882960" y="3402000"/>
            <a:ext cx="206280" cy="74520"/>
          </a:xfrm>
          <a:custGeom>
            <a:avLst/>
            <a:gdLst/>
            <a:ahLst/>
            <a:rect l="l" t="t" r="r" b="b"/>
            <a:pathLst>
              <a:path w="284" h="105">
                <a:moveTo>
                  <a:pt x="18" y="19"/>
                </a:moveTo>
                <a:lnTo>
                  <a:pt x="19" y="19"/>
                </a:lnTo>
                <a:lnTo>
                  <a:pt x="19" y="19"/>
                </a:lnTo>
                <a:lnTo>
                  <a:pt x="20" y="18"/>
                </a:lnTo>
                <a:lnTo>
                  <a:pt x="20" y="18"/>
                </a:lnTo>
                <a:lnTo>
                  <a:pt x="20" y="18"/>
                </a:lnTo>
                <a:lnTo>
                  <a:pt x="20" y="18"/>
                </a:lnTo>
                <a:lnTo>
                  <a:pt x="20" y="18"/>
                </a:lnTo>
                <a:lnTo>
                  <a:pt x="20" y="17"/>
                </a:lnTo>
                <a:lnTo>
                  <a:pt x="20" y="17"/>
                </a:lnTo>
                <a:lnTo>
                  <a:pt x="19" y="16"/>
                </a:lnTo>
                <a:lnTo>
                  <a:pt x="18" y="14"/>
                </a:lnTo>
                <a:lnTo>
                  <a:pt x="17" y="13"/>
                </a:lnTo>
                <a:lnTo>
                  <a:pt x="17" y="13"/>
                </a:lnTo>
                <a:lnTo>
                  <a:pt x="17" y="12"/>
                </a:lnTo>
                <a:lnTo>
                  <a:pt x="17" y="12"/>
                </a:lnTo>
                <a:lnTo>
                  <a:pt x="17" y="11"/>
                </a:lnTo>
                <a:lnTo>
                  <a:pt x="17" y="11"/>
                </a:lnTo>
                <a:lnTo>
                  <a:pt x="17" y="10"/>
                </a:lnTo>
                <a:lnTo>
                  <a:pt x="20" y="7"/>
                </a:lnTo>
                <a:lnTo>
                  <a:pt x="25" y="3"/>
                </a:lnTo>
                <a:lnTo>
                  <a:pt x="29" y="1"/>
                </a:lnTo>
                <a:lnTo>
                  <a:pt x="33" y="1"/>
                </a:lnTo>
                <a:lnTo>
                  <a:pt x="37" y="0"/>
                </a:lnTo>
                <a:lnTo>
                  <a:pt x="41" y="0"/>
                </a:lnTo>
                <a:lnTo>
                  <a:pt x="47" y="1"/>
                </a:lnTo>
                <a:lnTo>
                  <a:pt x="54" y="3"/>
                </a:lnTo>
                <a:lnTo>
                  <a:pt x="57" y="5"/>
                </a:lnTo>
                <a:lnTo>
                  <a:pt x="62" y="4"/>
                </a:lnTo>
                <a:lnTo>
                  <a:pt x="66" y="4"/>
                </a:lnTo>
                <a:lnTo>
                  <a:pt x="70" y="6"/>
                </a:lnTo>
                <a:lnTo>
                  <a:pt x="75" y="6"/>
                </a:lnTo>
                <a:lnTo>
                  <a:pt x="80" y="3"/>
                </a:lnTo>
                <a:lnTo>
                  <a:pt x="80" y="3"/>
                </a:lnTo>
                <a:lnTo>
                  <a:pt x="80" y="3"/>
                </a:lnTo>
                <a:lnTo>
                  <a:pt x="80" y="3"/>
                </a:lnTo>
                <a:lnTo>
                  <a:pt x="81" y="3"/>
                </a:lnTo>
                <a:lnTo>
                  <a:pt x="81" y="3"/>
                </a:lnTo>
                <a:lnTo>
                  <a:pt x="82" y="3"/>
                </a:lnTo>
                <a:lnTo>
                  <a:pt x="82" y="3"/>
                </a:lnTo>
                <a:lnTo>
                  <a:pt x="83" y="4"/>
                </a:lnTo>
                <a:lnTo>
                  <a:pt x="84" y="4"/>
                </a:lnTo>
                <a:lnTo>
                  <a:pt x="85" y="5"/>
                </a:lnTo>
                <a:lnTo>
                  <a:pt x="88" y="5"/>
                </a:lnTo>
                <a:lnTo>
                  <a:pt x="92" y="6"/>
                </a:lnTo>
                <a:lnTo>
                  <a:pt x="97" y="5"/>
                </a:lnTo>
                <a:lnTo>
                  <a:pt x="103" y="4"/>
                </a:lnTo>
                <a:lnTo>
                  <a:pt x="111" y="4"/>
                </a:lnTo>
                <a:lnTo>
                  <a:pt x="119" y="4"/>
                </a:lnTo>
                <a:lnTo>
                  <a:pt x="124" y="4"/>
                </a:lnTo>
                <a:lnTo>
                  <a:pt x="129" y="6"/>
                </a:lnTo>
                <a:lnTo>
                  <a:pt x="131" y="6"/>
                </a:lnTo>
                <a:lnTo>
                  <a:pt x="133" y="7"/>
                </a:lnTo>
                <a:lnTo>
                  <a:pt x="134" y="7"/>
                </a:lnTo>
                <a:lnTo>
                  <a:pt x="134" y="7"/>
                </a:lnTo>
                <a:lnTo>
                  <a:pt x="135" y="6"/>
                </a:lnTo>
                <a:lnTo>
                  <a:pt x="137" y="6"/>
                </a:lnTo>
                <a:lnTo>
                  <a:pt x="138" y="5"/>
                </a:lnTo>
                <a:lnTo>
                  <a:pt x="143" y="4"/>
                </a:lnTo>
                <a:lnTo>
                  <a:pt x="149" y="4"/>
                </a:lnTo>
                <a:lnTo>
                  <a:pt x="153" y="5"/>
                </a:lnTo>
                <a:lnTo>
                  <a:pt x="154" y="5"/>
                </a:lnTo>
                <a:lnTo>
                  <a:pt x="155" y="5"/>
                </a:lnTo>
                <a:lnTo>
                  <a:pt x="157" y="4"/>
                </a:lnTo>
                <a:lnTo>
                  <a:pt x="159" y="5"/>
                </a:lnTo>
                <a:lnTo>
                  <a:pt x="160" y="5"/>
                </a:lnTo>
                <a:lnTo>
                  <a:pt x="162" y="5"/>
                </a:lnTo>
                <a:lnTo>
                  <a:pt x="165" y="6"/>
                </a:lnTo>
                <a:lnTo>
                  <a:pt x="168" y="4"/>
                </a:lnTo>
                <a:lnTo>
                  <a:pt x="173" y="4"/>
                </a:lnTo>
                <a:lnTo>
                  <a:pt x="177" y="7"/>
                </a:lnTo>
                <a:lnTo>
                  <a:pt x="180" y="5"/>
                </a:lnTo>
                <a:lnTo>
                  <a:pt x="184" y="5"/>
                </a:lnTo>
                <a:lnTo>
                  <a:pt x="184" y="8"/>
                </a:lnTo>
                <a:lnTo>
                  <a:pt x="187" y="9"/>
                </a:lnTo>
                <a:lnTo>
                  <a:pt x="189" y="8"/>
                </a:lnTo>
                <a:lnTo>
                  <a:pt x="191" y="7"/>
                </a:lnTo>
                <a:lnTo>
                  <a:pt x="192" y="8"/>
                </a:lnTo>
                <a:lnTo>
                  <a:pt x="192" y="12"/>
                </a:lnTo>
                <a:lnTo>
                  <a:pt x="195" y="13"/>
                </a:lnTo>
                <a:lnTo>
                  <a:pt x="196" y="14"/>
                </a:lnTo>
                <a:lnTo>
                  <a:pt x="197" y="14"/>
                </a:lnTo>
                <a:lnTo>
                  <a:pt x="198" y="14"/>
                </a:lnTo>
                <a:lnTo>
                  <a:pt x="198" y="14"/>
                </a:lnTo>
                <a:lnTo>
                  <a:pt x="198" y="14"/>
                </a:lnTo>
                <a:lnTo>
                  <a:pt x="198" y="14"/>
                </a:lnTo>
                <a:lnTo>
                  <a:pt x="198" y="13"/>
                </a:lnTo>
                <a:lnTo>
                  <a:pt x="198" y="13"/>
                </a:lnTo>
                <a:lnTo>
                  <a:pt x="198" y="12"/>
                </a:lnTo>
                <a:lnTo>
                  <a:pt x="197" y="11"/>
                </a:lnTo>
                <a:lnTo>
                  <a:pt x="197" y="10"/>
                </a:lnTo>
                <a:lnTo>
                  <a:pt x="197" y="9"/>
                </a:lnTo>
                <a:lnTo>
                  <a:pt x="197" y="9"/>
                </a:lnTo>
                <a:lnTo>
                  <a:pt x="197" y="7"/>
                </a:lnTo>
                <a:lnTo>
                  <a:pt x="201" y="7"/>
                </a:lnTo>
                <a:lnTo>
                  <a:pt x="206" y="9"/>
                </a:lnTo>
                <a:lnTo>
                  <a:pt x="214" y="8"/>
                </a:lnTo>
                <a:lnTo>
                  <a:pt x="221" y="8"/>
                </a:lnTo>
                <a:lnTo>
                  <a:pt x="227" y="10"/>
                </a:lnTo>
                <a:lnTo>
                  <a:pt x="233" y="10"/>
                </a:lnTo>
                <a:lnTo>
                  <a:pt x="238" y="12"/>
                </a:lnTo>
                <a:lnTo>
                  <a:pt x="245" y="13"/>
                </a:lnTo>
                <a:lnTo>
                  <a:pt x="247" y="13"/>
                </a:lnTo>
                <a:lnTo>
                  <a:pt x="251" y="16"/>
                </a:lnTo>
                <a:lnTo>
                  <a:pt x="256" y="18"/>
                </a:lnTo>
                <a:lnTo>
                  <a:pt x="262" y="20"/>
                </a:lnTo>
                <a:lnTo>
                  <a:pt x="265" y="23"/>
                </a:lnTo>
                <a:lnTo>
                  <a:pt x="267" y="21"/>
                </a:lnTo>
                <a:lnTo>
                  <a:pt x="272" y="21"/>
                </a:lnTo>
                <a:lnTo>
                  <a:pt x="273" y="20"/>
                </a:lnTo>
                <a:lnTo>
                  <a:pt x="273" y="19"/>
                </a:lnTo>
                <a:lnTo>
                  <a:pt x="273" y="19"/>
                </a:lnTo>
                <a:lnTo>
                  <a:pt x="273" y="19"/>
                </a:lnTo>
                <a:lnTo>
                  <a:pt x="274" y="18"/>
                </a:lnTo>
                <a:lnTo>
                  <a:pt x="274" y="18"/>
                </a:lnTo>
                <a:lnTo>
                  <a:pt x="274" y="18"/>
                </a:lnTo>
                <a:lnTo>
                  <a:pt x="277" y="18"/>
                </a:lnTo>
                <a:lnTo>
                  <a:pt x="279" y="19"/>
                </a:lnTo>
                <a:lnTo>
                  <a:pt x="280" y="23"/>
                </a:lnTo>
                <a:lnTo>
                  <a:pt x="279" y="27"/>
                </a:lnTo>
                <a:lnTo>
                  <a:pt x="278" y="31"/>
                </a:lnTo>
                <a:lnTo>
                  <a:pt x="281" y="31"/>
                </a:lnTo>
                <a:lnTo>
                  <a:pt x="284" y="32"/>
                </a:lnTo>
                <a:lnTo>
                  <a:pt x="281" y="33"/>
                </a:lnTo>
                <a:lnTo>
                  <a:pt x="279" y="34"/>
                </a:lnTo>
                <a:lnTo>
                  <a:pt x="277" y="36"/>
                </a:lnTo>
                <a:lnTo>
                  <a:pt x="277" y="40"/>
                </a:lnTo>
                <a:lnTo>
                  <a:pt x="277" y="44"/>
                </a:lnTo>
                <a:lnTo>
                  <a:pt x="279" y="46"/>
                </a:lnTo>
                <a:lnTo>
                  <a:pt x="282" y="50"/>
                </a:lnTo>
                <a:lnTo>
                  <a:pt x="281" y="52"/>
                </a:lnTo>
                <a:lnTo>
                  <a:pt x="279" y="52"/>
                </a:lnTo>
                <a:lnTo>
                  <a:pt x="277" y="50"/>
                </a:lnTo>
                <a:lnTo>
                  <a:pt x="276" y="50"/>
                </a:lnTo>
                <a:lnTo>
                  <a:pt x="275" y="52"/>
                </a:lnTo>
                <a:lnTo>
                  <a:pt x="278" y="56"/>
                </a:lnTo>
                <a:lnTo>
                  <a:pt x="275" y="57"/>
                </a:lnTo>
                <a:lnTo>
                  <a:pt x="271" y="56"/>
                </a:lnTo>
                <a:lnTo>
                  <a:pt x="269" y="55"/>
                </a:lnTo>
                <a:lnTo>
                  <a:pt x="268" y="55"/>
                </a:lnTo>
                <a:lnTo>
                  <a:pt x="263" y="57"/>
                </a:lnTo>
                <a:lnTo>
                  <a:pt x="259" y="58"/>
                </a:lnTo>
                <a:lnTo>
                  <a:pt x="256" y="61"/>
                </a:lnTo>
                <a:lnTo>
                  <a:pt x="255" y="63"/>
                </a:lnTo>
                <a:lnTo>
                  <a:pt x="254" y="65"/>
                </a:lnTo>
                <a:lnTo>
                  <a:pt x="253" y="66"/>
                </a:lnTo>
                <a:lnTo>
                  <a:pt x="253" y="68"/>
                </a:lnTo>
                <a:lnTo>
                  <a:pt x="252" y="69"/>
                </a:lnTo>
                <a:lnTo>
                  <a:pt x="252" y="71"/>
                </a:lnTo>
                <a:lnTo>
                  <a:pt x="251" y="76"/>
                </a:lnTo>
                <a:lnTo>
                  <a:pt x="248" y="79"/>
                </a:lnTo>
                <a:lnTo>
                  <a:pt x="247" y="80"/>
                </a:lnTo>
                <a:lnTo>
                  <a:pt x="246" y="76"/>
                </a:lnTo>
                <a:lnTo>
                  <a:pt x="244" y="76"/>
                </a:lnTo>
                <a:lnTo>
                  <a:pt x="243" y="79"/>
                </a:lnTo>
                <a:lnTo>
                  <a:pt x="243" y="82"/>
                </a:lnTo>
                <a:lnTo>
                  <a:pt x="243" y="86"/>
                </a:lnTo>
                <a:lnTo>
                  <a:pt x="241" y="88"/>
                </a:lnTo>
                <a:lnTo>
                  <a:pt x="239" y="88"/>
                </a:lnTo>
                <a:lnTo>
                  <a:pt x="235" y="89"/>
                </a:lnTo>
                <a:lnTo>
                  <a:pt x="232" y="92"/>
                </a:lnTo>
                <a:lnTo>
                  <a:pt x="232" y="95"/>
                </a:lnTo>
                <a:lnTo>
                  <a:pt x="228" y="94"/>
                </a:lnTo>
                <a:lnTo>
                  <a:pt x="225" y="94"/>
                </a:lnTo>
                <a:lnTo>
                  <a:pt x="221" y="92"/>
                </a:lnTo>
                <a:lnTo>
                  <a:pt x="219" y="93"/>
                </a:lnTo>
                <a:lnTo>
                  <a:pt x="217" y="94"/>
                </a:lnTo>
                <a:lnTo>
                  <a:pt x="212" y="94"/>
                </a:lnTo>
                <a:lnTo>
                  <a:pt x="208" y="95"/>
                </a:lnTo>
                <a:lnTo>
                  <a:pt x="205" y="97"/>
                </a:lnTo>
                <a:lnTo>
                  <a:pt x="201" y="97"/>
                </a:lnTo>
                <a:lnTo>
                  <a:pt x="199" y="97"/>
                </a:lnTo>
                <a:lnTo>
                  <a:pt x="198" y="97"/>
                </a:lnTo>
                <a:lnTo>
                  <a:pt x="197" y="97"/>
                </a:lnTo>
                <a:lnTo>
                  <a:pt x="197" y="97"/>
                </a:lnTo>
                <a:lnTo>
                  <a:pt x="193" y="98"/>
                </a:lnTo>
                <a:lnTo>
                  <a:pt x="191" y="98"/>
                </a:lnTo>
                <a:lnTo>
                  <a:pt x="188" y="102"/>
                </a:lnTo>
                <a:lnTo>
                  <a:pt x="186" y="103"/>
                </a:lnTo>
                <a:lnTo>
                  <a:pt x="182" y="102"/>
                </a:lnTo>
                <a:lnTo>
                  <a:pt x="183" y="100"/>
                </a:lnTo>
                <a:lnTo>
                  <a:pt x="183" y="99"/>
                </a:lnTo>
                <a:lnTo>
                  <a:pt x="181" y="97"/>
                </a:lnTo>
                <a:lnTo>
                  <a:pt x="179" y="97"/>
                </a:lnTo>
                <a:lnTo>
                  <a:pt x="178" y="98"/>
                </a:lnTo>
                <a:lnTo>
                  <a:pt x="177" y="100"/>
                </a:lnTo>
                <a:lnTo>
                  <a:pt x="175" y="100"/>
                </a:lnTo>
                <a:lnTo>
                  <a:pt x="170" y="100"/>
                </a:lnTo>
                <a:lnTo>
                  <a:pt x="167" y="100"/>
                </a:lnTo>
                <a:lnTo>
                  <a:pt x="165" y="97"/>
                </a:lnTo>
                <a:lnTo>
                  <a:pt x="163" y="96"/>
                </a:lnTo>
                <a:lnTo>
                  <a:pt x="161" y="96"/>
                </a:lnTo>
                <a:lnTo>
                  <a:pt x="157" y="95"/>
                </a:lnTo>
                <a:lnTo>
                  <a:pt x="156" y="96"/>
                </a:lnTo>
                <a:lnTo>
                  <a:pt x="153" y="98"/>
                </a:lnTo>
                <a:lnTo>
                  <a:pt x="152" y="100"/>
                </a:lnTo>
                <a:lnTo>
                  <a:pt x="150" y="100"/>
                </a:lnTo>
                <a:lnTo>
                  <a:pt x="148" y="100"/>
                </a:lnTo>
                <a:lnTo>
                  <a:pt x="145" y="97"/>
                </a:lnTo>
                <a:lnTo>
                  <a:pt x="142" y="94"/>
                </a:lnTo>
                <a:lnTo>
                  <a:pt x="139" y="93"/>
                </a:lnTo>
                <a:lnTo>
                  <a:pt x="137" y="93"/>
                </a:lnTo>
                <a:lnTo>
                  <a:pt x="134" y="94"/>
                </a:lnTo>
                <a:lnTo>
                  <a:pt x="133" y="95"/>
                </a:lnTo>
                <a:lnTo>
                  <a:pt x="129" y="96"/>
                </a:lnTo>
                <a:lnTo>
                  <a:pt x="125" y="96"/>
                </a:lnTo>
                <a:lnTo>
                  <a:pt x="123" y="96"/>
                </a:lnTo>
                <a:lnTo>
                  <a:pt x="119" y="97"/>
                </a:lnTo>
                <a:lnTo>
                  <a:pt x="116" y="97"/>
                </a:lnTo>
                <a:lnTo>
                  <a:pt x="112" y="96"/>
                </a:lnTo>
                <a:lnTo>
                  <a:pt x="109" y="95"/>
                </a:lnTo>
                <a:lnTo>
                  <a:pt x="106" y="97"/>
                </a:lnTo>
                <a:lnTo>
                  <a:pt x="103" y="97"/>
                </a:lnTo>
                <a:lnTo>
                  <a:pt x="96" y="97"/>
                </a:lnTo>
                <a:lnTo>
                  <a:pt x="95" y="95"/>
                </a:lnTo>
                <a:lnTo>
                  <a:pt x="93" y="94"/>
                </a:lnTo>
                <a:lnTo>
                  <a:pt x="92" y="93"/>
                </a:lnTo>
                <a:lnTo>
                  <a:pt x="89" y="95"/>
                </a:lnTo>
                <a:lnTo>
                  <a:pt x="86" y="95"/>
                </a:lnTo>
                <a:lnTo>
                  <a:pt x="85" y="93"/>
                </a:lnTo>
                <a:lnTo>
                  <a:pt x="81" y="92"/>
                </a:lnTo>
                <a:lnTo>
                  <a:pt x="80" y="92"/>
                </a:lnTo>
                <a:lnTo>
                  <a:pt x="79" y="95"/>
                </a:lnTo>
                <a:lnTo>
                  <a:pt x="80" y="96"/>
                </a:lnTo>
                <a:lnTo>
                  <a:pt x="81" y="97"/>
                </a:lnTo>
                <a:lnTo>
                  <a:pt x="80" y="98"/>
                </a:lnTo>
                <a:lnTo>
                  <a:pt x="79" y="98"/>
                </a:lnTo>
                <a:lnTo>
                  <a:pt x="78" y="98"/>
                </a:lnTo>
                <a:lnTo>
                  <a:pt x="77" y="98"/>
                </a:lnTo>
                <a:lnTo>
                  <a:pt x="75" y="99"/>
                </a:lnTo>
                <a:lnTo>
                  <a:pt x="72" y="100"/>
                </a:lnTo>
                <a:lnTo>
                  <a:pt x="70" y="102"/>
                </a:lnTo>
                <a:lnTo>
                  <a:pt x="68" y="100"/>
                </a:lnTo>
                <a:lnTo>
                  <a:pt x="65" y="99"/>
                </a:lnTo>
                <a:lnTo>
                  <a:pt x="61" y="99"/>
                </a:lnTo>
                <a:lnTo>
                  <a:pt x="61" y="102"/>
                </a:lnTo>
                <a:lnTo>
                  <a:pt x="61" y="102"/>
                </a:lnTo>
                <a:lnTo>
                  <a:pt x="61" y="102"/>
                </a:lnTo>
                <a:lnTo>
                  <a:pt x="60" y="103"/>
                </a:lnTo>
                <a:lnTo>
                  <a:pt x="60" y="103"/>
                </a:lnTo>
                <a:lnTo>
                  <a:pt x="60" y="104"/>
                </a:lnTo>
                <a:lnTo>
                  <a:pt x="60" y="104"/>
                </a:lnTo>
                <a:lnTo>
                  <a:pt x="58" y="105"/>
                </a:lnTo>
                <a:lnTo>
                  <a:pt x="56" y="105"/>
                </a:lnTo>
                <a:lnTo>
                  <a:pt x="53" y="102"/>
                </a:lnTo>
                <a:lnTo>
                  <a:pt x="51" y="100"/>
                </a:lnTo>
                <a:lnTo>
                  <a:pt x="48" y="97"/>
                </a:lnTo>
                <a:lnTo>
                  <a:pt x="46" y="96"/>
                </a:lnTo>
                <a:lnTo>
                  <a:pt x="44" y="97"/>
                </a:lnTo>
                <a:lnTo>
                  <a:pt x="42" y="98"/>
                </a:lnTo>
                <a:lnTo>
                  <a:pt x="39" y="98"/>
                </a:lnTo>
                <a:lnTo>
                  <a:pt x="35" y="98"/>
                </a:lnTo>
                <a:lnTo>
                  <a:pt x="33" y="100"/>
                </a:lnTo>
                <a:lnTo>
                  <a:pt x="33" y="102"/>
                </a:lnTo>
                <a:lnTo>
                  <a:pt x="32" y="104"/>
                </a:lnTo>
                <a:lnTo>
                  <a:pt x="29" y="103"/>
                </a:lnTo>
                <a:lnTo>
                  <a:pt x="27" y="101"/>
                </a:lnTo>
                <a:lnTo>
                  <a:pt x="25" y="101"/>
                </a:lnTo>
                <a:lnTo>
                  <a:pt x="22" y="101"/>
                </a:lnTo>
                <a:lnTo>
                  <a:pt x="21" y="100"/>
                </a:lnTo>
                <a:lnTo>
                  <a:pt x="19" y="98"/>
                </a:lnTo>
                <a:lnTo>
                  <a:pt x="17" y="98"/>
                </a:lnTo>
                <a:lnTo>
                  <a:pt x="17" y="100"/>
                </a:lnTo>
                <a:lnTo>
                  <a:pt x="17" y="101"/>
                </a:lnTo>
                <a:lnTo>
                  <a:pt x="18" y="104"/>
                </a:lnTo>
                <a:lnTo>
                  <a:pt x="17" y="105"/>
                </a:lnTo>
                <a:lnTo>
                  <a:pt x="15" y="105"/>
                </a:lnTo>
                <a:lnTo>
                  <a:pt x="13" y="104"/>
                </a:lnTo>
                <a:lnTo>
                  <a:pt x="15" y="102"/>
                </a:lnTo>
                <a:lnTo>
                  <a:pt x="13" y="100"/>
                </a:lnTo>
                <a:lnTo>
                  <a:pt x="13" y="98"/>
                </a:lnTo>
                <a:lnTo>
                  <a:pt x="11" y="97"/>
                </a:lnTo>
                <a:lnTo>
                  <a:pt x="11" y="95"/>
                </a:lnTo>
                <a:lnTo>
                  <a:pt x="10" y="95"/>
                </a:lnTo>
                <a:lnTo>
                  <a:pt x="10" y="94"/>
                </a:lnTo>
                <a:lnTo>
                  <a:pt x="13" y="93"/>
                </a:lnTo>
                <a:lnTo>
                  <a:pt x="15" y="92"/>
                </a:lnTo>
                <a:lnTo>
                  <a:pt x="18" y="92"/>
                </a:lnTo>
                <a:lnTo>
                  <a:pt x="20" y="88"/>
                </a:lnTo>
                <a:lnTo>
                  <a:pt x="19" y="85"/>
                </a:lnTo>
                <a:lnTo>
                  <a:pt x="17" y="85"/>
                </a:lnTo>
                <a:lnTo>
                  <a:pt x="15" y="84"/>
                </a:lnTo>
                <a:lnTo>
                  <a:pt x="13" y="83"/>
                </a:lnTo>
                <a:lnTo>
                  <a:pt x="16" y="80"/>
                </a:lnTo>
                <a:lnTo>
                  <a:pt x="17" y="75"/>
                </a:lnTo>
                <a:lnTo>
                  <a:pt x="17" y="72"/>
                </a:lnTo>
                <a:lnTo>
                  <a:pt x="17" y="69"/>
                </a:lnTo>
                <a:lnTo>
                  <a:pt x="18" y="67"/>
                </a:lnTo>
                <a:lnTo>
                  <a:pt x="18" y="64"/>
                </a:lnTo>
                <a:lnTo>
                  <a:pt x="20" y="61"/>
                </a:lnTo>
                <a:lnTo>
                  <a:pt x="21" y="58"/>
                </a:lnTo>
                <a:lnTo>
                  <a:pt x="22" y="56"/>
                </a:lnTo>
                <a:lnTo>
                  <a:pt x="19" y="50"/>
                </a:lnTo>
                <a:lnTo>
                  <a:pt x="16" y="45"/>
                </a:lnTo>
                <a:lnTo>
                  <a:pt x="14" y="45"/>
                </a:lnTo>
                <a:lnTo>
                  <a:pt x="11" y="43"/>
                </a:lnTo>
                <a:lnTo>
                  <a:pt x="9" y="43"/>
                </a:lnTo>
                <a:lnTo>
                  <a:pt x="7" y="40"/>
                </a:lnTo>
                <a:lnTo>
                  <a:pt x="6" y="37"/>
                </a:lnTo>
                <a:lnTo>
                  <a:pt x="4" y="37"/>
                </a:lnTo>
                <a:lnTo>
                  <a:pt x="3" y="32"/>
                </a:lnTo>
                <a:lnTo>
                  <a:pt x="0" y="30"/>
                </a:lnTo>
                <a:lnTo>
                  <a:pt x="1" y="26"/>
                </a:lnTo>
                <a:lnTo>
                  <a:pt x="3" y="24"/>
                </a:lnTo>
                <a:lnTo>
                  <a:pt x="7" y="24"/>
                </a:lnTo>
                <a:lnTo>
                  <a:pt x="9" y="24"/>
                </a:lnTo>
                <a:lnTo>
                  <a:pt x="11" y="23"/>
                </a:lnTo>
                <a:lnTo>
                  <a:pt x="15" y="22"/>
                </a:lnTo>
                <a:lnTo>
                  <a:pt x="17" y="20"/>
                </a:lnTo>
                <a:lnTo>
                  <a:pt x="18" y="19"/>
                </a:lnTo>
                <a:lnTo>
                  <a:pt x="18" y="19"/>
                </a:lnTo>
                <a:close/>
              </a:path>
            </a:pathLst>
          </a:custGeom>
          <a:solidFill>
            <a:srgbClr val="a3ffb5">
              <a:alpha val="50000"/>
            </a:srgbClr>
          </a:solidFill>
          <a:ln w="1260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81" name=""/>
          <p:cNvSpPr/>
          <p:nvPr/>
        </p:nvSpPr>
        <p:spPr>
          <a:xfrm>
            <a:off x="3827520" y="3548160"/>
            <a:ext cx="314280" cy="322200"/>
          </a:xfrm>
          <a:prstGeom prst="upArrow">
            <a:avLst>
              <a:gd name="adj1" fmla="val 50000"/>
              <a:gd name="adj2" fmla="val 25630"/>
            </a:avLst>
          </a:prstGeom>
          <a:solidFill>
            <a:srgbClr val="ff00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3423240" y="3919680"/>
            <a:ext cx="11721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Venezuela</a:t>
            </a:r>
            <a:endParaRPr b="0" lang="en-US" sz="1600" strike="noStrike" u="none">
              <a:solidFill>
                <a:srgbClr val="000000"/>
              </a:solidFill>
              <a:effectLst/>
              <a:uFillTx/>
              <a:latin typeface="Times New Roman"/>
            </a:endParaRPr>
          </a:p>
        </p:txBody>
      </p:sp>
      <p:sp>
        <p:nvSpPr>
          <p:cNvPr id="183" name=""/>
          <p:cNvSpPr/>
          <p:nvPr/>
        </p:nvSpPr>
        <p:spPr>
          <a:xfrm>
            <a:off x="7997760" y="4091040"/>
            <a:ext cx="8222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Congo</a:t>
            </a:r>
            <a:endParaRPr b="0" lang="en-US" sz="1600" strike="noStrike" u="none">
              <a:solidFill>
                <a:srgbClr val="000000"/>
              </a:solidFill>
              <a:effectLst/>
              <a:uFillTx/>
              <a:latin typeface="Times New Roman"/>
            </a:endParaRPr>
          </a:p>
        </p:txBody>
      </p:sp>
      <p:sp>
        <p:nvSpPr>
          <p:cNvPr id="184" name=""/>
          <p:cNvSpPr/>
          <p:nvPr/>
        </p:nvSpPr>
        <p:spPr>
          <a:xfrm>
            <a:off x="7392240" y="2297160"/>
            <a:ext cx="86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Algeria</a:t>
            </a:r>
            <a:endParaRPr b="0" lang="en-US" sz="1600" strike="noStrike" u="none">
              <a:solidFill>
                <a:srgbClr val="000000"/>
              </a:solidFill>
              <a:effectLst/>
              <a:uFillTx/>
              <a:latin typeface="Times New Roman"/>
            </a:endParaRPr>
          </a:p>
        </p:txBody>
      </p:sp>
      <p:sp>
        <p:nvSpPr>
          <p:cNvPr id="185" name=""/>
          <p:cNvSpPr/>
          <p:nvPr/>
        </p:nvSpPr>
        <p:spPr>
          <a:xfrm>
            <a:off x="7455960" y="428760"/>
            <a:ext cx="113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North Sea</a:t>
            </a:r>
            <a:endParaRPr b="0" lang="en-US" sz="1600" strike="noStrike" u="none">
              <a:solidFill>
                <a:srgbClr val="000000"/>
              </a:solidFill>
              <a:effectLst/>
              <a:uFillTx/>
              <a:latin typeface="Times New Roman"/>
            </a:endParaRPr>
          </a:p>
        </p:txBody>
      </p:sp>
      <p:sp>
        <p:nvSpPr>
          <p:cNvPr id="186" name=""/>
          <p:cNvSpPr/>
          <p:nvPr/>
        </p:nvSpPr>
        <p:spPr>
          <a:xfrm>
            <a:off x="1538280" y="2311560"/>
            <a:ext cx="14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Mont Belvieu, Tx</a:t>
            </a:r>
            <a:endParaRPr b="0" lang="en-US" sz="1200" strike="noStrike" u="none">
              <a:solidFill>
                <a:srgbClr val="000000"/>
              </a:solidFill>
              <a:effectLst/>
              <a:uFillTx/>
              <a:latin typeface="Times New Roman"/>
            </a:endParaRPr>
          </a:p>
        </p:txBody>
      </p:sp>
      <p:sp>
        <p:nvSpPr>
          <p:cNvPr id="187" name=""/>
          <p:cNvSpPr/>
          <p:nvPr/>
        </p:nvSpPr>
        <p:spPr>
          <a:xfrm>
            <a:off x="2125800" y="2500200"/>
            <a:ext cx="228600" cy="217440"/>
          </a:xfrm>
          <a:prstGeom prst="star5">
            <a:avLst/>
          </a:prstGeom>
          <a:solidFill>
            <a:srgbClr val="ff0000"/>
          </a:solidFill>
          <a:ln w="9360">
            <a:solidFill>
              <a:srgbClr val="000000"/>
            </a:solidFill>
            <a:miter/>
          </a:ln>
        </p:spPr>
        <p:style>
          <a:lnRef idx="0"/>
          <a:fillRef idx="0"/>
          <a:effectRef idx="0"/>
          <a:fontRef idx="minor"/>
        </p:style>
        <p:txBody>
          <a:bodyPr wrap="none" lIns="90000" rIns="90000" tIns="25920" bIns="25920" anchor="ctr">
            <a:noAutofit/>
          </a:bodyPr>
          <a:p>
            <a:endParaRPr b="0" lang="en-US" sz="2400" strike="noStrike" u="none">
              <a:solidFill>
                <a:srgbClr val="000000"/>
              </a:solidFill>
              <a:effectLst/>
              <a:uFillTx/>
              <a:latin typeface="Times New Roman"/>
            </a:endParaRPr>
          </a:p>
        </p:txBody>
      </p:sp>
      <p:sp>
        <p:nvSpPr>
          <p:cNvPr id="188" name=""/>
          <p:cNvSpPr/>
          <p:nvPr/>
        </p:nvSpPr>
        <p:spPr>
          <a:xfrm>
            <a:off x="3895560" y="3321000"/>
            <a:ext cx="209880" cy="209520"/>
          </a:xfrm>
          <a:custGeom>
            <a:avLst/>
            <a:gdLst>
              <a:gd name="textAreaLeft" fmla="*/ 86400 w 209880"/>
              <a:gd name="textAreaRight" fmla="*/ 123480 w 209880"/>
              <a:gd name="textAreaTop" fmla="*/ 86400 h 209520"/>
              <a:gd name="textAreaBottom" fmla="*/ 123120 h 209520"/>
            </a:gdLst>
            <a:ahLst/>
            <a:cxnLst/>
            <a:rect l="textAreaLeft" t="textAreaTop" r="textAreaRight" b="textAreaBottom"/>
            <a:pathLst>
              <a:path w="21600" h="21600">
                <a:moveTo>
                  <a:pt x="0" y="10800"/>
                </a:moveTo>
                <a:lnTo>
                  <a:pt x="8900" y="8900"/>
                </a:lnTo>
                <a:lnTo>
                  <a:pt x="10800" y="0"/>
                </a:lnTo>
                <a:lnTo>
                  <a:pt x="12700" y="8900"/>
                </a:lnTo>
                <a:lnTo>
                  <a:pt x="21600" y="10800"/>
                </a:lnTo>
                <a:lnTo>
                  <a:pt x="12700" y="12700"/>
                </a:lnTo>
                <a:lnTo>
                  <a:pt x="10800" y="21600"/>
                </a:lnTo>
                <a:lnTo>
                  <a:pt x="8900" y="12700"/>
                </a:lnTo>
                <a:lnTo>
                  <a:pt x="0" y="10800"/>
                </a:lnTo>
                <a:close/>
              </a:path>
            </a:pathLst>
          </a:custGeom>
          <a:solidFill>
            <a:srgbClr val="ff00ff"/>
          </a:solidFill>
          <a:ln w="9360">
            <a:solidFill>
              <a:srgbClr val="000000"/>
            </a:solidFill>
            <a:miter/>
          </a:ln>
        </p:spPr>
        <p:style>
          <a:lnRef idx="0"/>
          <a:fillRef idx="0"/>
          <a:effectRef idx="0"/>
          <a:fontRef idx="minor"/>
        </p:style>
        <p:txBody>
          <a:bodyPr wrap="none" lIns="90000" rIns="90000" tIns="-10080" bIns="-10080" anchor="ctr">
            <a:noAutofit/>
          </a:bodyPr>
          <a:p>
            <a:endParaRPr b="0" lang="en-US" sz="2400" strike="noStrike" u="none">
              <a:solidFill>
                <a:srgbClr val="000000"/>
              </a:solidFill>
              <a:effectLst/>
              <a:uFillTx/>
              <a:latin typeface="Times New Roman"/>
            </a:endParaRPr>
          </a:p>
        </p:txBody>
      </p:sp>
      <p:sp>
        <p:nvSpPr>
          <p:cNvPr id="189" name=""/>
          <p:cNvSpPr/>
          <p:nvPr/>
        </p:nvSpPr>
        <p:spPr>
          <a:xfrm>
            <a:off x="3560760" y="3057480"/>
            <a:ext cx="1460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Puerto Rico</a:t>
            </a:r>
            <a:endParaRPr b="0" lang="en-US" sz="1600" strike="noStrike" u="none">
              <a:solidFill>
                <a:srgbClr val="000000"/>
              </a:solidFill>
              <a:effectLst/>
              <a:uFillTx/>
              <a:latin typeface="Times New Roman"/>
            </a:endParaRPr>
          </a:p>
        </p:txBody>
      </p:sp>
      <p:sp>
        <p:nvSpPr>
          <p:cNvPr id="190" name=""/>
          <p:cNvSpPr/>
          <p:nvPr/>
        </p:nvSpPr>
        <p:spPr>
          <a:xfrm>
            <a:off x="287280" y="4105440"/>
            <a:ext cx="2705040" cy="2259000"/>
          </a:xfrm>
          <a:prstGeom prst="rect">
            <a:avLst/>
          </a:prstGeom>
          <a:noFill/>
          <a:ln w="0">
            <a:noFill/>
          </a:ln>
        </p:spPr>
        <p:style>
          <a:lnRef idx="0"/>
          <a:fillRef idx="0"/>
          <a:effectRef idx="0"/>
          <a:fontRef idx="minor"/>
        </p:style>
        <p:txBody>
          <a:bodyPr lIns="92160" rIns="92160" tIns="46080" bIns="46080" anchor="t">
            <a:normAutofit/>
          </a:bodyPr>
          <a:p>
            <a:pPr marL="343080" indent="-343080">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In Year 2000, Algeria was primary source of supply to ProCaribe. Venezuela, West Africa, and North Sea also provided LPG.</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
          <p:cNvSpPr/>
          <p:nvPr/>
        </p:nvSpPr>
        <p:spPr>
          <a:xfrm>
            <a:off x="1371600" y="160200"/>
            <a:ext cx="4165560" cy="1698840"/>
          </a:xfrm>
          <a:custGeom>
            <a:avLst/>
            <a:gdLst/>
            <a:ahLst/>
            <a:rect l="l" t="t" r="r" b="b"/>
            <a:pathLst>
              <a:path w="466" h="190">
                <a:moveTo>
                  <a:pt x="457" y="4"/>
                </a:moveTo>
                <a:lnTo>
                  <a:pt x="461" y="18"/>
                </a:lnTo>
                <a:lnTo>
                  <a:pt x="466" y="14"/>
                </a:lnTo>
                <a:lnTo>
                  <a:pt x="466" y="22"/>
                </a:lnTo>
                <a:lnTo>
                  <a:pt x="452" y="18"/>
                </a:lnTo>
                <a:lnTo>
                  <a:pt x="439" y="22"/>
                </a:lnTo>
                <a:lnTo>
                  <a:pt x="434" y="27"/>
                </a:lnTo>
                <a:lnTo>
                  <a:pt x="430" y="50"/>
                </a:lnTo>
                <a:lnTo>
                  <a:pt x="425" y="45"/>
                </a:lnTo>
                <a:lnTo>
                  <a:pt x="425" y="50"/>
                </a:lnTo>
                <a:lnTo>
                  <a:pt x="421" y="68"/>
                </a:lnTo>
                <a:lnTo>
                  <a:pt x="421" y="59"/>
                </a:lnTo>
                <a:lnTo>
                  <a:pt x="411" y="50"/>
                </a:lnTo>
                <a:lnTo>
                  <a:pt x="411" y="41"/>
                </a:lnTo>
                <a:lnTo>
                  <a:pt x="407" y="50"/>
                </a:lnTo>
                <a:lnTo>
                  <a:pt x="411" y="68"/>
                </a:lnTo>
                <a:lnTo>
                  <a:pt x="421" y="86"/>
                </a:lnTo>
                <a:lnTo>
                  <a:pt x="411" y="95"/>
                </a:lnTo>
                <a:lnTo>
                  <a:pt x="393" y="108"/>
                </a:lnTo>
                <a:lnTo>
                  <a:pt x="376" y="122"/>
                </a:lnTo>
                <a:lnTo>
                  <a:pt x="371" y="135"/>
                </a:lnTo>
                <a:lnTo>
                  <a:pt x="380" y="172"/>
                </a:lnTo>
                <a:lnTo>
                  <a:pt x="380" y="190"/>
                </a:lnTo>
                <a:lnTo>
                  <a:pt x="376" y="190"/>
                </a:lnTo>
                <a:lnTo>
                  <a:pt x="371" y="185"/>
                </a:lnTo>
                <a:lnTo>
                  <a:pt x="357" y="172"/>
                </a:lnTo>
                <a:lnTo>
                  <a:pt x="357" y="149"/>
                </a:lnTo>
                <a:lnTo>
                  <a:pt x="348" y="140"/>
                </a:lnTo>
                <a:lnTo>
                  <a:pt x="339" y="145"/>
                </a:lnTo>
                <a:lnTo>
                  <a:pt x="339" y="140"/>
                </a:lnTo>
                <a:lnTo>
                  <a:pt x="307" y="140"/>
                </a:lnTo>
                <a:lnTo>
                  <a:pt x="299" y="145"/>
                </a:lnTo>
                <a:lnTo>
                  <a:pt x="307" y="149"/>
                </a:lnTo>
                <a:lnTo>
                  <a:pt x="290" y="149"/>
                </a:lnTo>
                <a:lnTo>
                  <a:pt x="285" y="145"/>
                </a:lnTo>
                <a:lnTo>
                  <a:pt x="267" y="145"/>
                </a:lnTo>
                <a:lnTo>
                  <a:pt x="258" y="149"/>
                </a:lnTo>
                <a:lnTo>
                  <a:pt x="235" y="167"/>
                </a:lnTo>
                <a:lnTo>
                  <a:pt x="235" y="185"/>
                </a:lnTo>
                <a:lnTo>
                  <a:pt x="217" y="180"/>
                </a:lnTo>
                <a:lnTo>
                  <a:pt x="199" y="145"/>
                </a:lnTo>
                <a:lnTo>
                  <a:pt x="190" y="145"/>
                </a:lnTo>
                <a:lnTo>
                  <a:pt x="185" y="149"/>
                </a:lnTo>
                <a:lnTo>
                  <a:pt x="181" y="149"/>
                </a:lnTo>
                <a:lnTo>
                  <a:pt x="172" y="145"/>
                </a:lnTo>
                <a:lnTo>
                  <a:pt x="172" y="135"/>
                </a:lnTo>
                <a:lnTo>
                  <a:pt x="158" y="122"/>
                </a:lnTo>
                <a:lnTo>
                  <a:pt x="113" y="131"/>
                </a:lnTo>
                <a:lnTo>
                  <a:pt x="81" y="118"/>
                </a:lnTo>
                <a:lnTo>
                  <a:pt x="68" y="118"/>
                </a:lnTo>
                <a:lnTo>
                  <a:pt x="59" y="108"/>
                </a:lnTo>
                <a:lnTo>
                  <a:pt x="54" y="108"/>
                </a:lnTo>
                <a:lnTo>
                  <a:pt x="54" y="99"/>
                </a:lnTo>
                <a:lnTo>
                  <a:pt x="31" y="95"/>
                </a:lnTo>
                <a:lnTo>
                  <a:pt x="31" y="90"/>
                </a:lnTo>
                <a:lnTo>
                  <a:pt x="22" y="77"/>
                </a:lnTo>
                <a:lnTo>
                  <a:pt x="22" y="68"/>
                </a:lnTo>
                <a:lnTo>
                  <a:pt x="18" y="68"/>
                </a:lnTo>
                <a:lnTo>
                  <a:pt x="18" y="63"/>
                </a:lnTo>
                <a:lnTo>
                  <a:pt x="22" y="63"/>
                </a:lnTo>
                <a:lnTo>
                  <a:pt x="22" y="59"/>
                </a:lnTo>
                <a:lnTo>
                  <a:pt x="14" y="59"/>
                </a:lnTo>
                <a:lnTo>
                  <a:pt x="18" y="59"/>
                </a:lnTo>
                <a:lnTo>
                  <a:pt x="4" y="45"/>
                </a:lnTo>
                <a:lnTo>
                  <a:pt x="4" y="41"/>
                </a:lnTo>
                <a:lnTo>
                  <a:pt x="0" y="36"/>
                </a:lnTo>
                <a:lnTo>
                  <a:pt x="4" y="18"/>
                </a:lnTo>
                <a:lnTo>
                  <a:pt x="0" y="0"/>
                </a:lnTo>
              </a:path>
            </a:pathLst>
          </a:custGeom>
          <a:solidFill>
            <a:srgbClr val="a3ffb5">
              <a:alpha val="50000"/>
            </a:srgbClr>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5388120" y="5346720"/>
            <a:ext cx="123840" cy="1206360"/>
          </a:xfrm>
          <a:custGeom>
            <a:avLst/>
            <a:gdLst/>
            <a:ahLst/>
            <a:rect l="l" t="t" r="r" b="b"/>
            <a:pathLst>
              <a:path w="14" h="135">
                <a:moveTo>
                  <a:pt x="5" y="135"/>
                </a:moveTo>
                <a:lnTo>
                  <a:pt x="0" y="121"/>
                </a:lnTo>
                <a:lnTo>
                  <a:pt x="5" y="112"/>
                </a:lnTo>
                <a:lnTo>
                  <a:pt x="5" y="98"/>
                </a:lnTo>
                <a:lnTo>
                  <a:pt x="9" y="76"/>
                </a:lnTo>
                <a:lnTo>
                  <a:pt x="9" y="45"/>
                </a:lnTo>
                <a:lnTo>
                  <a:pt x="14" y="27"/>
                </a:lnTo>
                <a:lnTo>
                  <a:pt x="9" y="0"/>
                </a:lnTo>
                <a:lnTo>
                  <a:pt x="5" y="13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5492880" y="5276880"/>
            <a:ext cx="241200" cy="1366920"/>
          </a:xfrm>
          <a:custGeom>
            <a:avLst/>
            <a:gdLst/>
            <a:ahLst/>
            <a:rect l="l" t="t" r="r" b="b"/>
            <a:pathLst>
              <a:path w="27" h="153">
                <a:moveTo>
                  <a:pt x="0" y="5"/>
                </a:moveTo>
                <a:lnTo>
                  <a:pt x="14" y="0"/>
                </a:lnTo>
                <a:lnTo>
                  <a:pt x="19" y="13"/>
                </a:lnTo>
                <a:lnTo>
                  <a:pt x="19" y="23"/>
                </a:lnTo>
                <a:lnTo>
                  <a:pt x="23" y="50"/>
                </a:lnTo>
                <a:lnTo>
                  <a:pt x="27" y="50"/>
                </a:lnTo>
                <a:lnTo>
                  <a:pt x="27" y="59"/>
                </a:lnTo>
                <a:lnTo>
                  <a:pt x="19" y="63"/>
                </a:lnTo>
                <a:lnTo>
                  <a:pt x="23" y="81"/>
                </a:lnTo>
                <a:lnTo>
                  <a:pt x="14" y="99"/>
                </a:lnTo>
                <a:lnTo>
                  <a:pt x="0" y="131"/>
                </a:lnTo>
                <a:lnTo>
                  <a:pt x="5" y="153"/>
                </a:lnTo>
                <a:lnTo>
                  <a:pt x="0" y="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5492880" y="5597640"/>
            <a:ext cx="1341360" cy="1046160"/>
          </a:xfrm>
          <a:custGeom>
            <a:avLst/>
            <a:gdLst/>
            <a:ahLst/>
            <a:rect l="l" t="t" r="r" b="b"/>
            <a:pathLst>
              <a:path w="150" h="117">
                <a:moveTo>
                  <a:pt x="114" y="85"/>
                </a:moveTo>
                <a:lnTo>
                  <a:pt x="136" y="58"/>
                </a:lnTo>
                <a:lnTo>
                  <a:pt x="150" y="50"/>
                </a:lnTo>
                <a:lnTo>
                  <a:pt x="141" y="36"/>
                </a:lnTo>
                <a:lnTo>
                  <a:pt x="136" y="36"/>
                </a:lnTo>
                <a:lnTo>
                  <a:pt x="136" y="45"/>
                </a:lnTo>
                <a:lnTo>
                  <a:pt x="127" y="50"/>
                </a:lnTo>
                <a:lnTo>
                  <a:pt x="122" y="58"/>
                </a:lnTo>
                <a:lnTo>
                  <a:pt x="105" y="50"/>
                </a:lnTo>
                <a:lnTo>
                  <a:pt x="109" y="41"/>
                </a:lnTo>
                <a:lnTo>
                  <a:pt x="109" y="36"/>
                </a:lnTo>
                <a:lnTo>
                  <a:pt x="100" y="23"/>
                </a:lnTo>
                <a:lnTo>
                  <a:pt x="82" y="23"/>
                </a:lnTo>
                <a:lnTo>
                  <a:pt x="73" y="9"/>
                </a:lnTo>
                <a:lnTo>
                  <a:pt x="59" y="0"/>
                </a:lnTo>
                <a:lnTo>
                  <a:pt x="55" y="9"/>
                </a:lnTo>
                <a:lnTo>
                  <a:pt x="41" y="0"/>
                </a:lnTo>
                <a:lnTo>
                  <a:pt x="27" y="14"/>
                </a:lnTo>
                <a:lnTo>
                  <a:pt x="27" y="23"/>
                </a:lnTo>
                <a:lnTo>
                  <a:pt x="19" y="27"/>
                </a:lnTo>
                <a:lnTo>
                  <a:pt x="23" y="45"/>
                </a:lnTo>
                <a:lnTo>
                  <a:pt x="14" y="63"/>
                </a:lnTo>
                <a:lnTo>
                  <a:pt x="0" y="95"/>
                </a:lnTo>
                <a:lnTo>
                  <a:pt x="5" y="117"/>
                </a:lnTo>
                <a:lnTo>
                  <a:pt x="114" y="8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5295960" y="349200"/>
            <a:ext cx="162000" cy="44640"/>
          </a:xfrm>
          <a:custGeom>
            <a:avLst/>
            <a:gdLst/>
            <a:ahLst/>
            <a:rect l="l" t="t" r="r" b="b"/>
            <a:pathLst>
              <a:path w="18" h="5">
                <a:moveTo>
                  <a:pt x="0" y="5"/>
                </a:moveTo>
                <a:lnTo>
                  <a:pt x="9" y="5"/>
                </a:lnTo>
                <a:lnTo>
                  <a:pt x="18" y="0"/>
                </a:lnTo>
                <a:lnTo>
                  <a:pt x="13" y="0"/>
                </a:lnTo>
                <a:lnTo>
                  <a:pt x="0" y="5"/>
                </a:lnTo>
                <a:close/>
              </a:path>
            </a:pathLst>
          </a:custGeom>
          <a:solidFill>
            <a:srgbClr val="a3ffb5">
              <a:alpha val="50000"/>
            </a:srgbClr>
          </a:solidFill>
          <a:ln w="0">
            <a:solidFill>
              <a:srgbClr val="000000"/>
            </a:solid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96" name=""/>
          <p:cNvSpPr/>
          <p:nvPr/>
        </p:nvSpPr>
        <p:spPr>
          <a:xfrm>
            <a:off x="1979640" y="1208160"/>
            <a:ext cx="2262240" cy="1528560"/>
          </a:xfrm>
          <a:custGeom>
            <a:avLst/>
            <a:gdLst/>
            <a:ahLst/>
            <a:rect l="l" t="t" r="r" b="b"/>
            <a:pathLst>
              <a:path w="253" h="171">
                <a:moveTo>
                  <a:pt x="167" y="67"/>
                </a:moveTo>
                <a:lnTo>
                  <a:pt x="163" y="76"/>
                </a:lnTo>
                <a:lnTo>
                  <a:pt x="163" y="98"/>
                </a:lnTo>
                <a:lnTo>
                  <a:pt x="167" y="103"/>
                </a:lnTo>
                <a:lnTo>
                  <a:pt x="167" y="107"/>
                </a:lnTo>
                <a:lnTo>
                  <a:pt x="176" y="135"/>
                </a:lnTo>
                <a:lnTo>
                  <a:pt x="194" y="139"/>
                </a:lnTo>
                <a:lnTo>
                  <a:pt x="212" y="135"/>
                </a:lnTo>
                <a:lnTo>
                  <a:pt x="222" y="135"/>
                </a:lnTo>
                <a:lnTo>
                  <a:pt x="217" y="135"/>
                </a:lnTo>
                <a:lnTo>
                  <a:pt x="222" y="125"/>
                </a:lnTo>
                <a:lnTo>
                  <a:pt x="226" y="107"/>
                </a:lnTo>
                <a:lnTo>
                  <a:pt x="231" y="107"/>
                </a:lnTo>
                <a:lnTo>
                  <a:pt x="249" y="103"/>
                </a:lnTo>
                <a:lnTo>
                  <a:pt x="253" y="107"/>
                </a:lnTo>
                <a:lnTo>
                  <a:pt x="249" y="135"/>
                </a:lnTo>
                <a:lnTo>
                  <a:pt x="249" y="139"/>
                </a:lnTo>
                <a:lnTo>
                  <a:pt x="244" y="135"/>
                </a:lnTo>
                <a:lnTo>
                  <a:pt x="239" y="139"/>
                </a:lnTo>
                <a:lnTo>
                  <a:pt x="222" y="139"/>
                </a:lnTo>
                <a:lnTo>
                  <a:pt x="217" y="144"/>
                </a:lnTo>
                <a:lnTo>
                  <a:pt x="226" y="153"/>
                </a:lnTo>
                <a:lnTo>
                  <a:pt x="217" y="153"/>
                </a:lnTo>
                <a:lnTo>
                  <a:pt x="212" y="171"/>
                </a:lnTo>
                <a:lnTo>
                  <a:pt x="194" y="153"/>
                </a:lnTo>
                <a:lnTo>
                  <a:pt x="185" y="153"/>
                </a:lnTo>
                <a:lnTo>
                  <a:pt x="176" y="162"/>
                </a:lnTo>
                <a:lnTo>
                  <a:pt x="163" y="153"/>
                </a:lnTo>
                <a:lnTo>
                  <a:pt x="136" y="144"/>
                </a:lnTo>
                <a:lnTo>
                  <a:pt x="131" y="139"/>
                </a:lnTo>
                <a:lnTo>
                  <a:pt x="113" y="139"/>
                </a:lnTo>
                <a:lnTo>
                  <a:pt x="104" y="125"/>
                </a:lnTo>
                <a:lnTo>
                  <a:pt x="95" y="117"/>
                </a:lnTo>
                <a:lnTo>
                  <a:pt x="104" y="107"/>
                </a:lnTo>
                <a:lnTo>
                  <a:pt x="95" y="98"/>
                </a:lnTo>
                <a:lnTo>
                  <a:pt x="77" y="72"/>
                </a:lnTo>
                <a:lnTo>
                  <a:pt x="63" y="67"/>
                </a:lnTo>
                <a:lnTo>
                  <a:pt x="63" y="62"/>
                </a:lnTo>
                <a:lnTo>
                  <a:pt x="54" y="49"/>
                </a:lnTo>
                <a:lnTo>
                  <a:pt x="54" y="45"/>
                </a:lnTo>
                <a:lnTo>
                  <a:pt x="45" y="45"/>
                </a:lnTo>
                <a:lnTo>
                  <a:pt x="41" y="31"/>
                </a:lnTo>
                <a:lnTo>
                  <a:pt x="32" y="13"/>
                </a:lnTo>
                <a:lnTo>
                  <a:pt x="27" y="13"/>
                </a:lnTo>
                <a:lnTo>
                  <a:pt x="13" y="4"/>
                </a:lnTo>
                <a:lnTo>
                  <a:pt x="18" y="22"/>
                </a:lnTo>
                <a:lnTo>
                  <a:pt x="45" y="62"/>
                </a:lnTo>
                <a:lnTo>
                  <a:pt x="54" y="81"/>
                </a:lnTo>
                <a:lnTo>
                  <a:pt x="59" y="81"/>
                </a:lnTo>
                <a:lnTo>
                  <a:pt x="63" y="90"/>
                </a:lnTo>
                <a:lnTo>
                  <a:pt x="59" y="94"/>
                </a:lnTo>
                <a:lnTo>
                  <a:pt x="54" y="90"/>
                </a:lnTo>
                <a:lnTo>
                  <a:pt x="36" y="76"/>
                </a:lnTo>
                <a:lnTo>
                  <a:pt x="41" y="72"/>
                </a:lnTo>
                <a:lnTo>
                  <a:pt x="36" y="62"/>
                </a:lnTo>
                <a:lnTo>
                  <a:pt x="18" y="54"/>
                </a:lnTo>
                <a:lnTo>
                  <a:pt x="13" y="45"/>
                </a:lnTo>
                <a:lnTo>
                  <a:pt x="18" y="49"/>
                </a:lnTo>
                <a:lnTo>
                  <a:pt x="27" y="35"/>
                </a:lnTo>
                <a:lnTo>
                  <a:pt x="9" y="27"/>
                </a:lnTo>
                <a:lnTo>
                  <a:pt x="0" y="0"/>
                </a:lnTo>
                <a:lnTo>
                  <a:pt x="13" y="0"/>
                </a:lnTo>
                <a:lnTo>
                  <a:pt x="45" y="13"/>
                </a:lnTo>
                <a:lnTo>
                  <a:pt x="90" y="4"/>
                </a:lnTo>
                <a:lnTo>
                  <a:pt x="104" y="17"/>
                </a:lnTo>
                <a:lnTo>
                  <a:pt x="104" y="27"/>
                </a:lnTo>
                <a:lnTo>
                  <a:pt x="113" y="31"/>
                </a:lnTo>
                <a:lnTo>
                  <a:pt x="117" y="31"/>
                </a:lnTo>
                <a:lnTo>
                  <a:pt x="122" y="27"/>
                </a:lnTo>
                <a:lnTo>
                  <a:pt x="131" y="27"/>
                </a:lnTo>
                <a:lnTo>
                  <a:pt x="149" y="62"/>
                </a:lnTo>
                <a:lnTo>
                  <a:pt x="167" y="67"/>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4116240" y="2403360"/>
            <a:ext cx="44640" cy="162000"/>
          </a:xfrm>
          <a:custGeom>
            <a:avLst/>
            <a:gdLst/>
            <a:ahLst/>
            <a:rect l="l" t="t" r="r" b="b"/>
            <a:pathLst>
              <a:path w="5" h="18">
                <a:moveTo>
                  <a:pt x="0" y="18"/>
                </a:moveTo>
                <a:lnTo>
                  <a:pt x="5" y="18"/>
                </a:lnTo>
                <a:lnTo>
                  <a:pt x="5" y="0"/>
                </a:lnTo>
                <a:lnTo>
                  <a:pt x="0" y="4"/>
                </a:lnTo>
                <a:lnTo>
                  <a:pt x="0" y="18"/>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3875040" y="2451240"/>
            <a:ext cx="285840" cy="320400"/>
          </a:xfrm>
          <a:custGeom>
            <a:avLst/>
            <a:gdLst/>
            <a:ahLst/>
            <a:rect l="l" t="t" r="r" b="b"/>
            <a:pathLst>
              <a:path w="32" h="36">
                <a:moveTo>
                  <a:pt x="27" y="14"/>
                </a:moveTo>
                <a:lnTo>
                  <a:pt x="32" y="23"/>
                </a:lnTo>
                <a:lnTo>
                  <a:pt x="19" y="32"/>
                </a:lnTo>
                <a:lnTo>
                  <a:pt x="14" y="36"/>
                </a:lnTo>
                <a:lnTo>
                  <a:pt x="0" y="32"/>
                </a:lnTo>
                <a:lnTo>
                  <a:pt x="5" y="14"/>
                </a:lnTo>
                <a:lnTo>
                  <a:pt x="14" y="14"/>
                </a:lnTo>
                <a:lnTo>
                  <a:pt x="5" y="5"/>
                </a:lnTo>
                <a:lnTo>
                  <a:pt x="10" y="0"/>
                </a:lnTo>
                <a:lnTo>
                  <a:pt x="27" y="0"/>
                </a:lnTo>
                <a:lnTo>
                  <a:pt x="27" y="14"/>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4044960" y="2655720"/>
            <a:ext cx="482760" cy="162000"/>
          </a:xfrm>
          <a:custGeom>
            <a:avLst/>
            <a:gdLst/>
            <a:ahLst/>
            <a:rect l="l" t="t" r="r" b="b"/>
            <a:pathLst>
              <a:path w="54" h="18">
                <a:moveTo>
                  <a:pt x="13" y="0"/>
                </a:moveTo>
                <a:lnTo>
                  <a:pt x="40" y="0"/>
                </a:lnTo>
                <a:lnTo>
                  <a:pt x="54" y="4"/>
                </a:lnTo>
                <a:lnTo>
                  <a:pt x="45" y="9"/>
                </a:lnTo>
                <a:lnTo>
                  <a:pt x="22" y="18"/>
                </a:lnTo>
                <a:lnTo>
                  <a:pt x="18" y="18"/>
                </a:lnTo>
                <a:lnTo>
                  <a:pt x="18" y="13"/>
                </a:lnTo>
                <a:lnTo>
                  <a:pt x="0" y="9"/>
                </a:lnTo>
                <a:lnTo>
                  <a:pt x="13"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4000680" y="2736720"/>
            <a:ext cx="204480" cy="81000"/>
          </a:xfrm>
          <a:custGeom>
            <a:avLst/>
            <a:gdLst/>
            <a:ahLst/>
            <a:rect l="l" t="t" r="r" b="b"/>
            <a:pathLst>
              <a:path w="23" h="9">
                <a:moveTo>
                  <a:pt x="5" y="0"/>
                </a:moveTo>
                <a:lnTo>
                  <a:pt x="0" y="4"/>
                </a:lnTo>
                <a:lnTo>
                  <a:pt x="5" y="9"/>
                </a:lnTo>
                <a:lnTo>
                  <a:pt x="23" y="9"/>
                </a:lnTo>
                <a:lnTo>
                  <a:pt x="23" y="4"/>
                </a:lnTo>
                <a:lnTo>
                  <a:pt x="5"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1" name=""/>
          <p:cNvSpPr/>
          <p:nvPr/>
        </p:nvSpPr>
        <p:spPr>
          <a:xfrm>
            <a:off x="4241880" y="2692440"/>
            <a:ext cx="285840" cy="366840"/>
          </a:xfrm>
          <a:custGeom>
            <a:avLst/>
            <a:gdLst/>
            <a:ahLst/>
            <a:rect l="l" t="t" r="r" b="b"/>
            <a:pathLst>
              <a:path w="32" h="41">
                <a:moveTo>
                  <a:pt x="32" y="0"/>
                </a:moveTo>
                <a:lnTo>
                  <a:pt x="32" y="5"/>
                </a:lnTo>
                <a:lnTo>
                  <a:pt x="27" y="32"/>
                </a:lnTo>
                <a:lnTo>
                  <a:pt x="32" y="41"/>
                </a:lnTo>
                <a:lnTo>
                  <a:pt x="27" y="41"/>
                </a:lnTo>
                <a:lnTo>
                  <a:pt x="14" y="32"/>
                </a:lnTo>
                <a:lnTo>
                  <a:pt x="0" y="23"/>
                </a:lnTo>
                <a:lnTo>
                  <a:pt x="0" y="14"/>
                </a:lnTo>
                <a:lnTo>
                  <a:pt x="23" y="5"/>
                </a:lnTo>
                <a:lnTo>
                  <a:pt x="32"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4367160" y="2978280"/>
            <a:ext cx="196920" cy="241200"/>
          </a:xfrm>
          <a:custGeom>
            <a:avLst/>
            <a:gdLst/>
            <a:ahLst/>
            <a:rect l="l" t="t" r="r" b="b"/>
            <a:pathLst>
              <a:path w="22" h="27">
                <a:moveTo>
                  <a:pt x="22" y="27"/>
                </a:moveTo>
                <a:lnTo>
                  <a:pt x="22" y="18"/>
                </a:lnTo>
                <a:lnTo>
                  <a:pt x="18" y="13"/>
                </a:lnTo>
                <a:lnTo>
                  <a:pt x="18" y="9"/>
                </a:lnTo>
                <a:lnTo>
                  <a:pt x="13" y="9"/>
                </a:lnTo>
                <a:lnTo>
                  <a:pt x="0" y="0"/>
                </a:lnTo>
                <a:lnTo>
                  <a:pt x="0" y="13"/>
                </a:lnTo>
                <a:lnTo>
                  <a:pt x="4" y="18"/>
                </a:lnTo>
                <a:lnTo>
                  <a:pt x="9" y="13"/>
                </a:lnTo>
                <a:lnTo>
                  <a:pt x="13" y="22"/>
                </a:lnTo>
                <a:lnTo>
                  <a:pt x="22" y="27"/>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4564080" y="3138480"/>
            <a:ext cx="249120" cy="206280"/>
          </a:xfrm>
          <a:custGeom>
            <a:avLst/>
            <a:gdLst/>
            <a:ahLst/>
            <a:rect l="l" t="t" r="r" b="b"/>
            <a:pathLst>
              <a:path w="28" h="23">
                <a:moveTo>
                  <a:pt x="0" y="9"/>
                </a:moveTo>
                <a:lnTo>
                  <a:pt x="19" y="18"/>
                </a:lnTo>
                <a:lnTo>
                  <a:pt x="19" y="23"/>
                </a:lnTo>
                <a:lnTo>
                  <a:pt x="23" y="18"/>
                </a:lnTo>
                <a:lnTo>
                  <a:pt x="19" y="9"/>
                </a:lnTo>
                <a:lnTo>
                  <a:pt x="28" y="4"/>
                </a:lnTo>
                <a:lnTo>
                  <a:pt x="23" y="0"/>
                </a:lnTo>
                <a:lnTo>
                  <a:pt x="14" y="4"/>
                </a:lnTo>
                <a:lnTo>
                  <a:pt x="9" y="4"/>
                </a:lnTo>
                <a:lnTo>
                  <a:pt x="0" y="0"/>
                </a:lnTo>
                <a:lnTo>
                  <a:pt x="0" y="9"/>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4813200" y="3138480"/>
            <a:ext cx="196920" cy="206280"/>
          </a:xfrm>
          <a:custGeom>
            <a:avLst/>
            <a:gdLst/>
            <a:ahLst/>
            <a:rect l="l" t="t" r="r" b="b"/>
            <a:pathLst>
              <a:path w="22" h="23">
                <a:moveTo>
                  <a:pt x="18" y="4"/>
                </a:moveTo>
                <a:lnTo>
                  <a:pt x="22" y="9"/>
                </a:lnTo>
                <a:lnTo>
                  <a:pt x="18" y="18"/>
                </a:lnTo>
                <a:lnTo>
                  <a:pt x="18" y="23"/>
                </a:lnTo>
                <a:lnTo>
                  <a:pt x="13" y="9"/>
                </a:lnTo>
                <a:lnTo>
                  <a:pt x="0" y="4"/>
                </a:lnTo>
                <a:lnTo>
                  <a:pt x="0" y="0"/>
                </a:lnTo>
                <a:lnTo>
                  <a:pt x="8" y="0"/>
                </a:lnTo>
                <a:lnTo>
                  <a:pt x="13" y="0"/>
                </a:lnTo>
                <a:lnTo>
                  <a:pt x="18" y="4"/>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4768920" y="3138480"/>
            <a:ext cx="44280" cy="36360"/>
          </a:xfrm>
          <a:custGeom>
            <a:avLst/>
            <a:gdLst/>
            <a:ahLst/>
            <a:rect l="l" t="t" r="r" b="b"/>
            <a:pathLst>
              <a:path w="5" h="4">
                <a:moveTo>
                  <a:pt x="5" y="4"/>
                </a:moveTo>
                <a:lnTo>
                  <a:pt x="5" y="0"/>
                </a:lnTo>
                <a:lnTo>
                  <a:pt x="0" y="0"/>
                </a:lnTo>
                <a:lnTo>
                  <a:pt x="5" y="4"/>
                </a:lnTo>
                <a:close/>
              </a:path>
            </a:pathLst>
          </a:custGeom>
          <a:solidFill>
            <a:srgbClr val="a3ffb5"/>
          </a:solidFill>
          <a:ln w="0">
            <a:solidFill>
              <a:srgbClr val="000000"/>
            </a:solid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06" name=""/>
          <p:cNvSpPr/>
          <p:nvPr/>
        </p:nvSpPr>
        <p:spPr>
          <a:xfrm>
            <a:off x="4768920" y="3138480"/>
            <a:ext cx="44280" cy="36360"/>
          </a:xfrm>
          <a:custGeom>
            <a:avLst/>
            <a:gdLst/>
            <a:ahLst/>
            <a:rect l="l" t="t" r="r" b="b"/>
            <a:pathLst>
              <a:path w="5" h="4">
                <a:moveTo>
                  <a:pt x="5" y="4"/>
                </a:moveTo>
                <a:lnTo>
                  <a:pt x="5" y="0"/>
                </a:lnTo>
                <a:lnTo>
                  <a:pt x="0" y="0"/>
                </a:lnTo>
                <a:lnTo>
                  <a:pt x="5" y="4"/>
                </a:lnTo>
              </a:path>
            </a:pathLst>
          </a:custGeom>
          <a:solidFill>
            <a:srgbClr val="a3ffb5"/>
          </a:solidFill>
          <a:ln cap="rnd" w="936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07" name=""/>
          <p:cNvSpPr/>
          <p:nvPr/>
        </p:nvSpPr>
        <p:spPr>
          <a:xfrm>
            <a:off x="4768920" y="3138480"/>
            <a:ext cx="44280" cy="36360"/>
          </a:xfrm>
          <a:custGeom>
            <a:avLst/>
            <a:gdLst/>
            <a:ahLst/>
            <a:rect l="l" t="t" r="r" b="b"/>
            <a:pathLst>
              <a:path w="5" h="4">
                <a:moveTo>
                  <a:pt x="5" y="4"/>
                </a:moveTo>
                <a:lnTo>
                  <a:pt x="5" y="0"/>
                </a:lnTo>
                <a:lnTo>
                  <a:pt x="0" y="0"/>
                </a:lnTo>
                <a:lnTo>
                  <a:pt x="5" y="4"/>
                </a:lnTo>
                <a:close/>
              </a:path>
            </a:pathLst>
          </a:custGeom>
          <a:solidFill>
            <a:srgbClr val="a3ffb5"/>
          </a:solidFill>
          <a:ln w="0">
            <a:solidFill>
              <a:srgbClr val="000000"/>
            </a:solid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08" name=""/>
          <p:cNvSpPr/>
          <p:nvPr/>
        </p:nvSpPr>
        <p:spPr>
          <a:xfrm>
            <a:off x="4768920" y="3138480"/>
            <a:ext cx="44280" cy="36360"/>
          </a:xfrm>
          <a:custGeom>
            <a:avLst/>
            <a:gdLst/>
            <a:ahLst/>
            <a:rect l="l" t="t" r="r" b="b"/>
            <a:pathLst>
              <a:path w="5" h="4">
                <a:moveTo>
                  <a:pt x="5" y="4"/>
                </a:moveTo>
                <a:lnTo>
                  <a:pt x="5" y="0"/>
                </a:lnTo>
                <a:lnTo>
                  <a:pt x="0" y="0"/>
                </a:lnTo>
                <a:lnTo>
                  <a:pt x="5" y="4"/>
                </a:lnTo>
              </a:path>
            </a:pathLst>
          </a:custGeom>
          <a:solidFill>
            <a:srgbClr val="a3ffb5"/>
          </a:solidFill>
          <a:ln cap="rnd" w="936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09" name=""/>
          <p:cNvSpPr/>
          <p:nvPr/>
        </p:nvSpPr>
        <p:spPr>
          <a:xfrm>
            <a:off x="5413320" y="2289240"/>
            <a:ext cx="285840" cy="206280"/>
          </a:xfrm>
          <a:custGeom>
            <a:avLst/>
            <a:gdLst/>
            <a:ahLst/>
            <a:rect l="l" t="t" r="r" b="b"/>
            <a:pathLst>
              <a:path w="32" h="23">
                <a:moveTo>
                  <a:pt x="0" y="18"/>
                </a:moveTo>
                <a:lnTo>
                  <a:pt x="0" y="0"/>
                </a:lnTo>
                <a:lnTo>
                  <a:pt x="14" y="0"/>
                </a:lnTo>
                <a:lnTo>
                  <a:pt x="14" y="4"/>
                </a:lnTo>
                <a:lnTo>
                  <a:pt x="23" y="4"/>
                </a:lnTo>
                <a:lnTo>
                  <a:pt x="32" y="14"/>
                </a:lnTo>
                <a:lnTo>
                  <a:pt x="28" y="18"/>
                </a:lnTo>
                <a:lnTo>
                  <a:pt x="28" y="14"/>
                </a:lnTo>
                <a:lnTo>
                  <a:pt x="9" y="18"/>
                </a:lnTo>
                <a:lnTo>
                  <a:pt x="9" y="14"/>
                </a:lnTo>
                <a:lnTo>
                  <a:pt x="5" y="18"/>
                </a:lnTo>
                <a:lnTo>
                  <a:pt x="5" y="23"/>
                </a:lnTo>
                <a:lnTo>
                  <a:pt x="0" y="18"/>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5216400" y="2289240"/>
            <a:ext cx="196920" cy="162000"/>
          </a:xfrm>
          <a:custGeom>
            <a:avLst/>
            <a:gdLst/>
            <a:ahLst/>
            <a:rect l="l" t="t" r="r" b="b"/>
            <a:pathLst>
              <a:path w="22" h="18">
                <a:moveTo>
                  <a:pt x="22" y="18"/>
                </a:moveTo>
                <a:lnTo>
                  <a:pt x="22" y="0"/>
                </a:lnTo>
                <a:lnTo>
                  <a:pt x="9" y="0"/>
                </a:lnTo>
                <a:lnTo>
                  <a:pt x="18" y="14"/>
                </a:lnTo>
                <a:lnTo>
                  <a:pt x="0" y="18"/>
                </a:lnTo>
                <a:lnTo>
                  <a:pt x="4" y="18"/>
                </a:lnTo>
                <a:lnTo>
                  <a:pt x="22" y="18"/>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4884840" y="2897280"/>
            <a:ext cx="849240" cy="1287360"/>
          </a:xfrm>
          <a:custGeom>
            <a:avLst/>
            <a:gdLst/>
            <a:ahLst/>
            <a:rect l="l" t="t" r="r" b="b"/>
            <a:pathLst>
              <a:path w="95" h="144">
                <a:moveTo>
                  <a:pt x="73" y="144"/>
                </a:moveTo>
                <a:lnTo>
                  <a:pt x="82" y="122"/>
                </a:lnTo>
                <a:lnTo>
                  <a:pt x="73" y="104"/>
                </a:lnTo>
                <a:lnTo>
                  <a:pt x="82" y="104"/>
                </a:lnTo>
                <a:lnTo>
                  <a:pt x="73" y="99"/>
                </a:lnTo>
                <a:lnTo>
                  <a:pt x="73" y="95"/>
                </a:lnTo>
                <a:lnTo>
                  <a:pt x="95" y="95"/>
                </a:lnTo>
                <a:lnTo>
                  <a:pt x="95" y="81"/>
                </a:lnTo>
                <a:lnTo>
                  <a:pt x="91" y="72"/>
                </a:lnTo>
                <a:lnTo>
                  <a:pt x="95" y="54"/>
                </a:lnTo>
                <a:lnTo>
                  <a:pt x="82" y="54"/>
                </a:lnTo>
                <a:lnTo>
                  <a:pt x="73" y="50"/>
                </a:lnTo>
                <a:lnTo>
                  <a:pt x="59" y="50"/>
                </a:lnTo>
                <a:lnTo>
                  <a:pt x="55" y="45"/>
                </a:lnTo>
                <a:lnTo>
                  <a:pt x="55" y="36"/>
                </a:lnTo>
                <a:lnTo>
                  <a:pt x="46" y="27"/>
                </a:lnTo>
                <a:lnTo>
                  <a:pt x="55" y="18"/>
                </a:lnTo>
                <a:lnTo>
                  <a:pt x="59" y="9"/>
                </a:lnTo>
                <a:lnTo>
                  <a:pt x="64" y="4"/>
                </a:lnTo>
                <a:lnTo>
                  <a:pt x="59" y="0"/>
                </a:lnTo>
                <a:lnTo>
                  <a:pt x="46" y="9"/>
                </a:lnTo>
                <a:lnTo>
                  <a:pt x="32" y="18"/>
                </a:lnTo>
                <a:lnTo>
                  <a:pt x="28" y="27"/>
                </a:lnTo>
                <a:lnTo>
                  <a:pt x="14" y="31"/>
                </a:lnTo>
                <a:lnTo>
                  <a:pt x="14" y="45"/>
                </a:lnTo>
                <a:lnTo>
                  <a:pt x="10" y="31"/>
                </a:lnTo>
                <a:lnTo>
                  <a:pt x="14" y="36"/>
                </a:lnTo>
                <a:lnTo>
                  <a:pt x="10" y="45"/>
                </a:lnTo>
                <a:lnTo>
                  <a:pt x="10" y="50"/>
                </a:lnTo>
                <a:lnTo>
                  <a:pt x="10" y="54"/>
                </a:lnTo>
                <a:lnTo>
                  <a:pt x="10" y="77"/>
                </a:lnTo>
                <a:lnTo>
                  <a:pt x="14" y="77"/>
                </a:lnTo>
                <a:lnTo>
                  <a:pt x="10" y="90"/>
                </a:lnTo>
                <a:lnTo>
                  <a:pt x="5" y="90"/>
                </a:lnTo>
                <a:lnTo>
                  <a:pt x="5" y="95"/>
                </a:lnTo>
                <a:lnTo>
                  <a:pt x="0" y="95"/>
                </a:lnTo>
                <a:lnTo>
                  <a:pt x="0" y="99"/>
                </a:lnTo>
                <a:lnTo>
                  <a:pt x="14" y="108"/>
                </a:lnTo>
                <a:lnTo>
                  <a:pt x="28" y="104"/>
                </a:lnTo>
                <a:lnTo>
                  <a:pt x="32" y="108"/>
                </a:lnTo>
                <a:lnTo>
                  <a:pt x="41" y="122"/>
                </a:lnTo>
                <a:lnTo>
                  <a:pt x="46" y="130"/>
                </a:lnTo>
                <a:lnTo>
                  <a:pt x="68" y="126"/>
                </a:lnTo>
                <a:lnTo>
                  <a:pt x="73" y="130"/>
                </a:lnTo>
                <a:lnTo>
                  <a:pt x="73" y="135"/>
                </a:lnTo>
                <a:lnTo>
                  <a:pt x="68" y="135"/>
                </a:lnTo>
                <a:lnTo>
                  <a:pt x="73" y="144"/>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4734000" y="3782880"/>
            <a:ext cx="436320" cy="482760"/>
          </a:xfrm>
          <a:custGeom>
            <a:avLst/>
            <a:gdLst/>
            <a:ahLst/>
            <a:rect l="l" t="t" r="r" b="b"/>
            <a:pathLst>
              <a:path w="49" h="54">
                <a:moveTo>
                  <a:pt x="49" y="9"/>
                </a:moveTo>
                <a:lnTo>
                  <a:pt x="45" y="5"/>
                </a:lnTo>
                <a:lnTo>
                  <a:pt x="31" y="9"/>
                </a:lnTo>
                <a:lnTo>
                  <a:pt x="17" y="0"/>
                </a:lnTo>
                <a:lnTo>
                  <a:pt x="4" y="5"/>
                </a:lnTo>
                <a:lnTo>
                  <a:pt x="4" y="9"/>
                </a:lnTo>
                <a:lnTo>
                  <a:pt x="0" y="18"/>
                </a:lnTo>
                <a:lnTo>
                  <a:pt x="0" y="27"/>
                </a:lnTo>
                <a:lnTo>
                  <a:pt x="4" y="36"/>
                </a:lnTo>
                <a:lnTo>
                  <a:pt x="4" y="31"/>
                </a:lnTo>
                <a:lnTo>
                  <a:pt x="9" y="31"/>
                </a:lnTo>
                <a:lnTo>
                  <a:pt x="4" y="36"/>
                </a:lnTo>
                <a:lnTo>
                  <a:pt x="0" y="49"/>
                </a:lnTo>
                <a:lnTo>
                  <a:pt x="9" y="54"/>
                </a:lnTo>
                <a:lnTo>
                  <a:pt x="27" y="36"/>
                </a:lnTo>
                <a:lnTo>
                  <a:pt x="35" y="31"/>
                </a:lnTo>
                <a:lnTo>
                  <a:pt x="45" y="27"/>
                </a:lnTo>
                <a:lnTo>
                  <a:pt x="49" y="18"/>
                </a:lnTo>
                <a:lnTo>
                  <a:pt x="45" y="9"/>
                </a:lnTo>
                <a:lnTo>
                  <a:pt x="49" y="9"/>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4687920" y="3863880"/>
            <a:ext cx="974520" cy="1457280"/>
          </a:xfrm>
          <a:custGeom>
            <a:avLst/>
            <a:gdLst/>
            <a:ahLst/>
            <a:rect l="l" t="t" r="r" b="b"/>
            <a:pathLst>
              <a:path w="109" h="163">
                <a:moveTo>
                  <a:pt x="104" y="95"/>
                </a:moveTo>
                <a:lnTo>
                  <a:pt x="90" y="95"/>
                </a:lnTo>
                <a:lnTo>
                  <a:pt x="90" y="86"/>
                </a:lnTo>
                <a:lnTo>
                  <a:pt x="81" y="90"/>
                </a:lnTo>
                <a:lnTo>
                  <a:pt x="68" y="86"/>
                </a:lnTo>
                <a:lnTo>
                  <a:pt x="63" y="67"/>
                </a:lnTo>
                <a:lnTo>
                  <a:pt x="77" y="45"/>
                </a:lnTo>
                <a:lnTo>
                  <a:pt x="95" y="36"/>
                </a:lnTo>
                <a:lnTo>
                  <a:pt x="90" y="27"/>
                </a:lnTo>
                <a:lnTo>
                  <a:pt x="95" y="27"/>
                </a:lnTo>
                <a:lnTo>
                  <a:pt x="95" y="22"/>
                </a:lnTo>
                <a:lnTo>
                  <a:pt x="90" y="18"/>
                </a:lnTo>
                <a:lnTo>
                  <a:pt x="68" y="22"/>
                </a:lnTo>
                <a:lnTo>
                  <a:pt x="63" y="14"/>
                </a:lnTo>
                <a:lnTo>
                  <a:pt x="54" y="0"/>
                </a:lnTo>
                <a:lnTo>
                  <a:pt x="50" y="0"/>
                </a:lnTo>
                <a:lnTo>
                  <a:pt x="54" y="9"/>
                </a:lnTo>
                <a:lnTo>
                  <a:pt x="50" y="18"/>
                </a:lnTo>
                <a:lnTo>
                  <a:pt x="40" y="22"/>
                </a:lnTo>
                <a:lnTo>
                  <a:pt x="32" y="27"/>
                </a:lnTo>
                <a:lnTo>
                  <a:pt x="14" y="45"/>
                </a:lnTo>
                <a:lnTo>
                  <a:pt x="5" y="40"/>
                </a:lnTo>
                <a:lnTo>
                  <a:pt x="9" y="27"/>
                </a:lnTo>
                <a:lnTo>
                  <a:pt x="0" y="40"/>
                </a:lnTo>
                <a:lnTo>
                  <a:pt x="5" y="50"/>
                </a:lnTo>
                <a:lnTo>
                  <a:pt x="0" y="50"/>
                </a:lnTo>
                <a:lnTo>
                  <a:pt x="9" y="63"/>
                </a:lnTo>
                <a:lnTo>
                  <a:pt x="22" y="72"/>
                </a:lnTo>
                <a:lnTo>
                  <a:pt x="50" y="131"/>
                </a:lnTo>
                <a:lnTo>
                  <a:pt x="90" y="163"/>
                </a:lnTo>
                <a:lnTo>
                  <a:pt x="104" y="158"/>
                </a:lnTo>
                <a:lnTo>
                  <a:pt x="109" y="144"/>
                </a:lnTo>
                <a:lnTo>
                  <a:pt x="104" y="140"/>
                </a:lnTo>
                <a:lnTo>
                  <a:pt x="109" y="108"/>
                </a:lnTo>
                <a:lnTo>
                  <a:pt x="104" y="9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5618160" y="4632480"/>
            <a:ext cx="849240" cy="1090440"/>
          </a:xfrm>
          <a:custGeom>
            <a:avLst/>
            <a:gdLst/>
            <a:ahLst/>
            <a:rect l="l" t="t" r="r" b="b"/>
            <a:pathLst>
              <a:path w="95" h="122">
                <a:moveTo>
                  <a:pt x="95" y="95"/>
                </a:moveTo>
                <a:lnTo>
                  <a:pt x="95" y="77"/>
                </a:lnTo>
                <a:lnTo>
                  <a:pt x="91" y="63"/>
                </a:lnTo>
                <a:lnTo>
                  <a:pt x="91" y="58"/>
                </a:lnTo>
                <a:lnTo>
                  <a:pt x="81" y="58"/>
                </a:lnTo>
                <a:lnTo>
                  <a:pt x="72" y="50"/>
                </a:lnTo>
                <a:lnTo>
                  <a:pt x="72" y="45"/>
                </a:lnTo>
                <a:lnTo>
                  <a:pt x="68" y="31"/>
                </a:lnTo>
                <a:lnTo>
                  <a:pt x="36" y="22"/>
                </a:lnTo>
                <a:lnTo>
                  <a:pt x="32" y="13"/>
                </a:lnTo>
                <a:lnTo>
                  <a:pt x="32" y="0"/>
                </a:lnTo>
                <a:lnTo>
                  <a:pt x="18" y="0"/>
                </a:lnTo>
                <a:lnTo>
                  <a:pt x="9" y="9"/>
                </a:lnTo>
                <a:lnTo>
                  <a:pt x="0" y="9"/>
                </a:lnTo>
                <a:lnTo>
                  <a:pt x="5" y="22"/>
                </a:lnTo>
                <a:lnTo>
                  <a:pt x="0" y="54"/>
                </a:lnTo>
                <a:lnTo>
                  <a:pt x="5" y="58"/>
                </a:lnTo>
                <a:lnTo>
                  <a:pt x="0" y="72"/>
                </a:lnTo>
                <a:lnTo>
                  <a:pt x="5" y="85"/>
                </a:lnTo>
                <a:lnTo>
                  <a:pt x="5" y="95"/>
                </a:lnTo>
                <a:lnTo>
                  <a:pt x="9" y="122"/>
                </a:lnTo>
                <a:lnTo>
                  <a:pt x="13" y="122"/>
                </a:lnTo>
                <a:lnTo>
                  <a:pt x="27" y="108"/>
                </a:lnTo>
                <a:lnTo>
                  <a:pt x="41" y="117"/>
                </a:lnTo>
                <a:lnTo>
                  <a:pt x="45" y="108"/>
                </a:lnTo>
                <a:lnTo>
                  <a:pt x="59" y="117"/>
                </a:lnTo>
                <a:lnTo>
                  <a:pt x="63" y="85"/>
                </a:lnTo>
                <a:lnTo>
                  <a:pt x="86" y="85"/>
                </a:lnTo>
                <a:lnTo>
                  <a:pt x="95" y="95"/>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6145200" y="5392800"/>
            <a:ext cx="608040" cy="723960"/>
          </a:xfrm>
          <a:custGeom>
            <a:avLst/>
            <a:gdLst/>
            <a:ahLst/>
            <a:rect l="l" t="t" r="r" b="b"/>
            <a:pathLst>
              <a:path w="68" h="81">
                <a:moveTo>
                  <a:pt x="63" y="59"/>
                </a:moveTo>
                <a:lnTo>
                  <a:pt x="68" y="46"/>
                </a:lnTo>
                <a:lnTo>
                  <a:pt x="59" y="41"/>
                </a:lnTo>
                <a:lnTo>
                  <a:pt x="59" y="32"/>
                </a:lnTo>
                <a:lnTo>
                  <a:pt x="54" y="32"/>
                </a:lnTo>
                <a:lnTo>
                  <a:pt x="36" y="23"/>
                </a:lnTo>
                <a:lnTo>
                  <a:pt x="36" y="10"/>
                </a:lnTo>
                <a:lnTo>
                  <a:pt x="27" y="0"/>
                </a:lnTo>
                <a:lnTo>
                  <a:pt x="4" y="0"/>
                </a:lnTo>
                <a:lnTo>
                  <a:pt x="0" y="32"/>
                </a:lnTo>
                <a:lnTo>
                  <a:pt x="9" y="46"/>
                </a:lnTo>
                <a:lnTo>
                  <a:pt x="27" y="46"/>
                </a:lnTo>
                <a:lnTo>
                  <a:pt x="36" y="59"/>
                </a:lnTo>
                <a:lnTo>
                  <a:pt x="36" y="64"/>
                </a:lnTo>
                <a:lnTo>
                  <a:pt x="32" y="73"/>
                </a:lnTo>
                <a:lnTo>
                  <a:pt x="49" y="81"/>
                </a:lnTo>
                <a:lnTo>
                  <a:pt x="54" y="73"/>
                </a:lnTo>
                <a:lnTo>
                  <a:pt x="63" y="68"/>
                </a:lnTo>
                <a:lnTo>
                  <a:pt x="63" y="59"/>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6512040" y="6357960"/>
            <a:ext cx="357120" cy="285840"/>
          </a:xfrm>
          <a:custGeom>
            <a:avLst/>
            <a:gdLst/>
            <a:ahLst/>
            <a:rect l="l" t="t" r="r" b="b"/>
            <a:pathLst>
              <a:path w="40" h="32">
                <a:moveTo>
                  <a:pt x="36" y="32"/>
                </a:moveTo>
                <a:lnTo>
                  <a:pt x="40" y="19"/>
                </a:lnTo>
                <a:lnTo>
                  <a:pt x="36" y="14"/>
                </a:lnTo>
                <a:lnTo>
                  <a:pt x="18" y="5"/>
                </a:lnTo>
                <a:lnTo>
                  <a:pt x="13" y="5"/>
                </a:lnTo>
                <a:lnTo>
                  <a:pt x="8" y="0"/>
                </a:lnTo>
                <a:lnTo>
                  <a:pt x="0" y="0"/>
                </a:lnTo>
                <a:lnTo>
                  <a:pt x="36" y="32"/>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5251320" y="3460680"/>
            <a:ext cx="3030840" cy="3183120"/>
          </a:xfrm>
          <a:custGeom>
            <a:avLst/>
            <a:gdLst/>
            <a:ahLst/>
            <a:rect l="l" t="t" r="r" b="b"/>
            <a:pathLst>
              <a:path w="339" h="356">
                <a:moveTo>
                  <a:pt x="195" y="14"/>
                </a:moveTo>
                <a:lnTo>
                  <a:pt x="190" y="14"/>
                </a:lnTo>
                <a:lnTo>
                  <a:pt x="181" y="27"/>
                </a:lnTo>
                <a:lnTo>
                  <a:pt x="177" y="32"/>
                </a:lnTo>
                <a:lnTo>
                  <a:pt x="168" y="27"/>
                </a:lnTo>
                <a:lnTo>
                  <a:pt x="159" y="27"/>
                </a:lnTo>
                <a:lnTo>
                  <a:pt x="154" y="32"/>
                </a:lnTo>
                <a:lnTo>
                  <a:pt x="149" y="32"/>
                </a:lnTo>
                <a:lnTo>
                  <a:pt x="132" y="36"/>
                </a:lnTo>
                <a:lnTo>
                  <a:pt x="127" y="36"/>
                </a:lnTo>
                <a:lnTo>
                  <a:pt x="122" y="27"/>
                </a:lnTo>
                <a:lnTo>
                  <a:pt x="122" y="9"/>
                </a:lnTo>
                <a:lnTo>
                  <a:pt x="122" y="0"/>
                </a:lnTo>
                <a:lnTo>
                  <a:pt x="113" y="0"/>
                </a:lnTo>
                <a:lnTo>
                  <a:pt x="109" y="9"/>
                </a:lnTo>
                <a:lnTo>
                  <a:pt x="95" y="14"/>
                </a:lnTo>
                <a:lnTo>
                  <a:pt x="77" y="9"/>
                </a:lnTo>
                <a:lnTo>
                  <a:pt x="82" y="14"/>
                </a:lnTo>
                <a:lnTo>
                  <a:pt x="82" y="27"/>
                </a:lnTo>
                <a:lnTo>
                  <a:pt x="86" y="32"/>
                </a:lnTo>
                <a:lnTo>
                  <a:pt x="73" y="41"/>
                </a:lnTo>
                <a:lnTo>
                  <a:pt x="68" y="41"/>
                </a:lnTo>
                <a:lnTo>
                  <a:pt x="59" y="36"/>
                </a:lnTo>
                <a:lnTo>
                  <a:pt x="54" y="32"/>
                </a:lnTo>
                <a:lnTo>
                  <a:pt x="32" y="32"/>
                </a:lnTo>
                <a:lnTo>
                  <a:pt x="32" y="36"/>
                </a:lnTo>
                <a:lnTo>
                  <a:pt x="41" y="41"/>
                </a:lnTo>
                <a:lnTo>
                  <a:pt x="32" y="41"/>
                </a:lnTo>
                <a:lnTo>
                  <a:pt x="41" y="59"/>
                </a:lnTo>
                <a:lnTo>
                  <a:pt x="32" y="81"/>
                </a:lnTo>
                <a:lnTo>
                  <a:pt x="14" y="90"/>
                </a:lnTo>
                <a:lnTo>
                  <a:pt x="0" y="112"/>
                </a:lnTo>
                <a:lnTo>
                  <a:pt x="5" y="131"/>
                </a:lnTo>
                <a:lnTo>
                  <a:pt x="18" y="135"/>
                </a:lnTo>
                <a:lnTo>
                  <a:pt x="27" y="131"/>
                </a:lnTo>
                <a:lnTo>
                  <a:pt x="27" y="140"/>
                </a:lnTo>
                <a:lnTo>
                  <a:pt x="41" y="140"/>
                </a:lnTo>
                <a:lnTo>
                  <a:pt x="50" y="140"/>
                </a:lnTo>
                <a:lnTo>
                  <a:pt x="59" y="131"/>
                </a:lnTo>
                <a:lnTo>
                  <a:pt x="73" y="131"/>
                </a:lnTo>
                <a:lnTo>
                  <a:pt x="73" y="144"/>
                </a:lnTo>
                <a:lnTo>
                  <a:pt x="77" y="153"/>
                </a:lnTo>
                <a:lnTo>
                  <a:pt x="109" y="162"/>
                </a:lnTo>
                <a:lnTo>
                  <a:pt x="113" y="176"/>
                </a:lnTo>
                <a:lnTo>
                  <a:pt x="113" y="181"/>
                </a:lnTo>
                <a:lnTo>
                  <a:pt x="122" y="189"/>
                </a:lnTo>
                <a:lnTo>
                  <a:pt x="132" y="189"/>
                </a:lnTo>
                <a:lnTo>
                  <a:pt x="132" y="194"/>
                </a:lnTo>
                <a:lnTo>
                  <a:pt x="136" y="208"/>
                </a:lnTo>
                <a:lnTo>
                  <a:pt x="136" y="226"/>
                </a:lnTo>
                <a:lnTo>
                  <a:pt x="136" y="239"/>
                </a:lnTo>
                <a:lnTo>
                  <a:pt x="154" y="248"/>
                </a:lnTo>
                <a:lnTo>
                  <a:pt x="159" y="248"/>
                </a:lnTo>
                <a:lnTo>
                  <a:pt x="159" y="257"/>
                </a:lnTo>
                <a:lnTo>
                  <a:pt x="168" y="262"/>
                </a:lnTo>
                <a:lnTo>
                  <a:pt x="163" y="275"/>
                </a:lnTo>
                <a:lnTo>
                  <a:pt x="168" y="275"/>
                </a:lnTo>
                <a:lnTo>
                  <a:pt x="177" y="289"/>
                </a:lnTo>
                <a:lnTo>
                  <a:pt x="163" y="297"/>
                </a:lnTo>
                <a:lnTo>
                  <a:pt x="141" y="324"/>
                </a:lnTo>
                <a:lnTo>
                  <a:pt x="149" y="324"/>
                </a:lnTo>
                <a:lnTo>
                  <a:pt x="154" y="329"/>
                </a:lnTo>
                <a:lnTo>
                  <a:pt x="159" y="329"/>
                </a:lnTo>
                <a:lnTo>
                  <a:pt x="177" y="338"/>
                </a:lnTo>
                <a:lnTo>
                  <a:pt x="181" y="343"/>
                </a:lnTo>
                <a:lnTo>
                  <a:pt x="177" y="356"/>
                </a:lnTo>
                <a:lnTo>
                  <a:pt x="186" y="343"/>
                </a:lnTo>
                <a:lnTo>
                  <a:pt x="195" y="334"/>
                </a:lnTo>
                <a:lnTo>
                  <a:pt x="208" y="311"/>
                </a:lnTo>
                <a:lnTo>
                  <a:pt x="217" y="302"/>
                </a:lnTo>
                <a:lnTo>
                  <a:pt x="217" y="280"/>
                </a:lnTo>
                <a:lnTo>
                  <a:pt x="222" y="266"/>
                </a:lnTo>
                <a:lnTo>
                  <a:pt x="235" y="262"/>
                </a:lnTo>
                <a:lnTo>
                  <a:pt x="253" y="253"/>
                </a:lnTo>
                <a:lnTo>
                  <a:pt x="272" y="253"/>
                </a:lnTo>
                <a:lnTo>
                  <a:pt x="272" y="248"/>
                </a:lnTo>
                <a:lnTo>
                  <a:pt x="285" y="239"/>
                </a:lnTo>
                <a:lnTo>
                  <a:pt x="285" y="235"/>
                </a:lnTo>
                <a:lnTo>
                  <a:pt x="294" y="216"/>
                </a:lnTo>
                <a:lnTo>
                  <a:pt x="294" y="208"/>
                </a:lnTo>
                <a:lnTo>
                  <a:pt x="299" y="203"/>
                </a:lnTo>
                <a:lnTo>
                  <a:pt x="299" y="162"/>
                </a:lnTo>
                <a:lnTo>
                  <a:pt x="326" y="131"/>
                </a:lnTo>
                <a:lnTo>
                  <a:pt x="339" y="112"/>
                </a:lnTo>
                <a:lnTo>
                  <a:pt x="335" y="90"/>
                </a:lnTo>
                <a:lnTo>
                  <a:pt x="317" y="90"/>
                </a:lnTo>
                <a:lnTo>
                  <a:pt x="290" y="67"/>
                </a:lnTo>
                <a:lnTo>
                  <a:pt x="281" y="72"/>
                </a:lnTo>
                <a:lnTo>
                  <a:pt x="263" y="67"/>
                </a:lnTo>
                <a:lnTo>
                  <a:pt x="253" y="67"/>
                </a:lnTo>
                <a:lnTo>
                  <a:pt x="253" y="63"/>
                </a:lnTo>
                <a:lnTo>
                  <a:pt x="253" y="59"/>
                </a:lnTo>
                <a:lnTo>
                  <a:pt x="244" y="59"/>
                </a:lnTo>
                <a:lnTo>
                  <a:pt x="222" y="54"/>
                </a:lnTo>
                <a:lnTo>
                  <a:pt x="217" y="59"/>
                </a:lnTo>
                <a:lnTo>
                  <a:pt x="217" y="45"/>
                </a:lnTo>
                <a:lnTo>
                  <a:pt x="213" y="45"/>
                </a:lnTo>
                <a:lnTo>
                  <a:pt x="204" y="45"/>
                </a:lnTo>
                <a:lnTo>
                  <a:pt x="204" y="59"/>
                </a:lnTo>
                <a:lnTo>
                  <a:pt x="195" y="54"/>
                </a:lnTo>
                <a:lnTo>
                  <a:pt x="190" y="59"/>
                </a:lnTo>
                <a:lnTo>
                  <a:pt x="195" y="45"/>
                </a:lnTo>
                <a:lnTo>
                  <a:pt x="208" y="36"/>
                </a:lnTo>
                <a:lnTo>
                  <a:pt x="208" y="32"/>
                </a:lnTo>
                <a:lnTo>
                  <a:pt x="204" y="32"/>
                </a:lnTo>
                <a:lnTo>
                  <a:pt x="195" y="14"/>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6753240" y="3416400"/>
            <a:ext cx="196920" cy="330120"/>
          </a:xfrm>
          <a:custGeom>
            <a:avLst/>
            <a:gdLst/>
            <a:ahLst/>
            <a:rect l="l" t="t" r="r" b="b"/>
            <a:pathLst>
              <a:path w="22" h="37">
                <a:moveTo>
                  <a:pt x="0" y="32"/>
                </a:moveTo>
                <a:lnTo>
                  <a:pt x="9" y="37"/>
                </a:lnTo>
                <a:lnTo>
                  <a:pt x="13" y="32"/>
                </a:lnTo>
                <a:lnTo>
                  <a:pt x="22" y="19"/>
                </a:lnTo>
                <a:lnTo>
                  <a:pt x="0" y="0"/>
                </a:lnTo>
                <a:lnTo>
                  <a:pt x="0" y="5"/>
                </a:lnTo>
                <a:lnTo>
                  <a:pt x="0" y="19"/>
                </a:lnTo>
                <a:lnTo>
                  <a:pt x="0" y="32"/>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6467400" y="3416400"/>
            <a:ext cx="285840" cy="330120"/>
          </a:xfrm>
          <a:custGeom>
            <a:avLst/>
            <a:gdLst/>
            <a:ahLst/>
            <a:rect l="l" t="t" r="r" b="b"/>
            <a:pathLst>
              <a:path w="32" h="37">
                <a:moveTo>
                  <a:pt x="32" y="32"/>
                </a:moveTo>
                <a:lnTo>
                  <a:pt x="32" y="19"/>
                </a:lnTo>
                <a:lnTo>
                  <a:pt x="32" y="5"/>
                </a:lnTo>
                <a:lnTo>
                  <a:pt x="32" y="0"/>
                </a:lnTo>
                <a:lnTo>
                  <a:pt x="13" y="0"/>
                </a:lnTo>
                <a:lnTo>
                  <a:pt x="0" y="14"/>
                </a:lnTo>
                <a:lnTo>
                  <a:pt x="13" y="37"/>
                </a:lnTo>
                <a:lnTo>
                  <a:pt x="18" y="37"/>
                </a:lnTo>
                <a:lnTo>
                  <a:pt x="23" y="32"/>
                </a:lnTo>
                <a:lnTo>
                  <a:pt x="32" y="32"/>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6226200" y="3219480"/>
            <a:ext cx="357120" cy="563400"/>
          </a:xfrm>
          <a:custGeom>
            <a:avLst/>
            <a:gdLst/>
            <a:ahLst/>
            <a:rect l="l" t="t" r="r" b="b"/>
            <a:pathLst>
              <a:path w="40" h="63">
                <a:moveTo>
                  <a:pt x="13" y="0"/>
                </a:moveTo>
                <a:lnTo>
                  <a:pt x="23" y="9"/>
                </a:lnTo>
                <a:lnTo>
                  <a:pt x="23" y="14"/>
                </a:lnTo>
                <a:lnTo>
                  <a:pt x="27" y="14"/>
                </a:lnTo>
                <a:lnTo>
                  <a:pt x="40" y="22"/>
                </a:lnTo>
                <a:lnTo>
                  <a:pt x="27" y="36"/>
                </a:lnTo>
                <a:lnTo>
                  <a:pt x="40" y="59"/>
                </a:lnTo>
                <a:lnTo>
                  <a:pt x="23" y="63"/>
                </a:lnTo>
                <a:lnTo>
                  <a:pt x="18" y="63"/>
                </a:lnTo>
                <a:lnTo>
                  <a:pt x="13" y="54"/>
                </a:lnTo>
                <a:lnTo>
                  <a:pt x="13" y="36"/>
                </a:lnTo>
                <a:lnTo>
                  <a:pt x="13" y="27"/>
                </a:lnTo>
                <a:lnTo>
                  <a:pt x="4" y="27"/>
                </a:lnTo>
                <a:lnTo>
                  <a:pt x="0" y="22"/>
                </a:lnTo>
                <a:lnTo>
                  <a:pt x="0" y="14"/>
                </a:lnTo>
                <a:lnTo>
                  <a:pt x="4" y="14"/>
                </a:lnTo>
                <a:lnTo>
                  <a:pt x="4" y="9"/>
                </a:lnTo>
                <a:lnTo>
                  <a:pt x="13"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5295960" y="2933640"/>
            <a:ext cx="1046160" cy="893880"/>
          </a:xfrm>
          <a:custGeom>
            <a:avLst/>
            <a:gdLst/>
            <a:ahLst/>
            <a:rect l="l" t="t" r="r" b="b"/>
            <a:pathLst>
              <a:path w="117" h="100">
                <a:moveTo>
                  <a:pt x="117" y="32"/>
                </a:moveTo>
                <a:lnTo>
                  <a:pt x="108" y="41"/>
                </a:lnTo>
                <a:lnTo>
                  <a:pt x="108" y="46"/>
                </a:lnTo>
                <a:lnTo>
                  <a:pt x="104" y="46"/>
                </a:lnTo>
                <a:lnTo>
                  <a:pt x="104" y="54"/>
                </a:lnTo>
                <a:lnTo>
                  <a:pt x="108" y="59"/>
                </a:lnTo>
                <a:lnTo>
                  <a:pt x="104" y="68"/>
                </a:lnTo>
                <a:lnTo>
                  <a:pt x="90" y="73"/>
                </a:lnTo>
                <a:lnTo>
                  <a:pt x="72" y="68"/>
                </a:lnTo>
                <a:lnTo>
                  <a:pt x="77" y="73"/>
                </a:lnTo>
                <a:lnTo>
                  <a:pt x="77" y="86"/>
                </a:lnTo>
                <a:lnTo>
                  <a:pt x="81" y="91"/>
                </a:lnTo>
                <a:lnTo>
                  <a:pt x="68" y="100"/>
                </a:lnTo>
                <a:lnTo>
                  <a:pt x="63" y="100"/>
                </a:lnTo>
                <a:lnTo>
                  <a:pt x="54" y="95"/>
                </a:lnTo>
                <a:lnTo>
                  <a:pt x="49" y="91"/>
                </a:lnTo>
                <a:lnTo>
                  <a:pt x="49" y="77"/>
                </a:lnTo>
                <a:lnTo>
                  <a:pt x="45" y="68"/>
                </a:lnTo>
                <a:lnTo>
                  <a:pt x="49" y="50"/>
                </a:lnTo>
                <a:lnTo>
                  <a:pt x="36" y="50"/>
                </a:lnTo>
                <a:lnTo>
                  <a:pt x="27" y="46"/>
                </a:lnTo>
                <a:lnTo>
                  <a:pt x="13" y="46"/>
                </a:lnTo>
                <a:lnTo>
                  <a:pt x="9" y="41"/>
                </a:lnTo>
                <a:lnTo>
                  <a:pt x="9" y="32"/>
                </a:lnTo>
                <a:lnTo>
                  <a:pt x="0" y="23"/>
                </a:lnTo>
                <a:lnTo>
                  <a:pt x="9" y="14"/>
                </a:lnTo>
                <a:lnTo>
                  <a:pt x="13" y="5"/>
                </a:lnTo>
                <a:lnTo>
                  <a:pt x="18" y="14"/>
                </a:lnTo>
                <a:lnTo>
                  <a:pt x="13" y="18"/>
                </a:lnTo>
                <a:lnTo>
                  <a:pt x="13" y="27"/>
                </a:lnTo>
                <a:lnTo>
                  <a:pt x="18" y="23"/>
                </a:lnTo>
                <a:lnTo>
                  <a:pt x="18" y="14"/>
                </a:lnTo>
                <a:lnTo>
                  <a:pt x="27" y="5"/>
                </a:lnTo>
                <a:lnTo>
                  <a:pt x="27" y="0"/>
                </a:lnTo>
                <a:lnTo>
                  <a:pt x="27" y="5"/>
                </a:lnTo>
                <a:lnTo>
                  <a:pt x="45" y="5"/>
                </a:lnTo>
                <a:lnTo>
                  <a:pt x="45" y="14"/>
                </a:lnTo>
                <a:lnTo>
                  <a:pt x="63" y="14"/>
                </a:lnTo>
                <a:lnTo>
                  <a:pt x="72" y="18"/>
                </a:lnTo>
                <a:lnTo>
                  <a:pt x="81" y="14"/>
                </a:lnTo>
                <a:lnTo>
                  <a:pt x="95" y="14"/>
                </a:lnTo>
                <a:lnTo>
                  <a:pt x="90" y="14"/>
                </a:lnTo>
                <a:lnTo>
                  <a:pt x="95" y="18"/>
                </a:lnTo>
                <a:lnTo>
                  <a:pt x="104" y="23"/>
                </a:lnTo>
                <a:lnTo>
                  <a:pt x="104" y="32"/>
                </a:lnTo>
                <a:lnTo>
                  <a:pt x="108" y="27"/>
                </a:lnTo>
                <a:lnTo>
                  <a:pt x="117" y="32"/>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4929120" y="2414520"/>
            <a:ext cx="117720" cy="81000"/>
          </a:xfrm>
          <a:custGeom>
            <a:avLst/>
            <a:gdLst/>
            <a:ahLst/>
            <a:rect l="l" t="t" r="r" b="b"/>
            <a:pathLst>
              <a:path w="13" h="9">
                <a:moveTo>
                  <a:pt x="0" y="4"/>
                </a:moveTo>
                <a:lnTo>
                  <a:pt x="9" y="9"/>
                </a:lnTo>
                <a:lnTo>
                  <a:pt x="13" y="4"/>
                </a:lnTo>
                <a:lnTo>
                  <a:pt x="5" y="0"/>
                </a:lnTo>
                <a:lnTo>
                  <a:pt x="0" y="4"/>
                </a:lnTo>
                <a:close/>
              </a:path>
            </a:pathLst>
          </a:custGeom>
          <a:solidFill>
            <a:srgbClr val="a3ffb5">
              <a:alpha val="50000"/>
            </a:srgbClr>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23" name=""/>
          <p:cNvSpPr/>
          <p:nvPr/>
        </p:nvSpPr>
        <p:spPr>
          <a:xfrm>
            <a:off x="4446720" y="2013120"/>
            <a:ext cx="769680" cy="276120"/>
          </a:xfrm>
          <a:custGeom>
            <a:avLst/>
            <a:gdLst/>
            <a:ahLst/>
            <a:rect l="l" t="t" r="r" b="b"/>
            <a:pathLst>
              <a:path w="86" h="31">
                <a:moveTo>
                  <a:pt x="0" y="13"/>
                </a:moveTo>
                <a:lnTo>
                  <a:pt x="4" y="13"/>
                </a:lnTo>
                <a:lnTo>
                  <a:pt x="13" y="4"/>
                </a:lnTo>
                <a:lnTo>
                  <a:pt x="27" y="8"/>
                </a:lnTo>
                <a:lnTo>
                  <a:pt x="22" y="8"/>
                </a:lnTo>
                <a:lnTo>
                  <a:pt x="27" y="8"/>
                </a:lnTo>
                <a:lnTo>
                  <a:pt x="49" y="13"/>
                </a:lnTo>
                <a:lnTo>
                  <a:pt x="54" y="27"/>
                </a:lnTo>
                <a:lnTo>
                  <a:pt x="63" y="27"/>
                </a:lnTo>
                <a:lnTo>
                  <a:pt x="59" y="31"/>
                </a:lnTo>
                <a:lnTo>
                  <a:pt x="86" y="31"/>
                </a:lnTo>
                <a:lnTo>
                  <a:pt x="81" y="27"/>
                </a:lnTo>
                <a:lnTo>
                  <a:pt x="77" y="27"/>
                </a:lnTo>
                <a:lnTo>
                  <a:pt x="77" y="17"/>
                </a:lnTo>
                <a:lnTo>
                  <a:pt x="54" y="8"/>
                </a:lnTo>
                <a:lnTo>
                  <a:pt x="27" y="0"/>
                </a:lnTo>
                <a:lnTo>
                  <a:pt x="9" y="4"/>
                </a:lnTo>
                <a:lnTo>
                  <a:pt x="0" y="13"/>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4929120" y="1851120"/>
            <a:ext cx="46080" cy="162000"/>
          </a:xfrm>
          <a:custGeom>
            <a:avLst/>
            <a:gdLst/>
            <a:ahLst/>
            <a:rect l="l" t="t" r="r" b="b"/>
            <a:pathLst>
              <a:path w="5" h="18">
                <a:moveTo>
                  <a:pt x="0" y="0"/>
                </a:moveTo>
                <a:lnTo>
                  <a:pt x="0" y="4"/>
                </a:lnTo>
                <a:lnTo>
                  <a:pt x="5" y="18"/>
                </a:lnTo>
                <a:lnTo>
                  <a:pt x="5" y="4"/>
                </a:lnTo>
                <a:lnTo>
                  <a:pt x="0" y="0"/>
                </a:lnTo>
                <a:close/>
              </a:path>
            </a:pathLst>
          </a:custGeom>
          <a:solidFill>
            <a:srgbClr val="a3ffb5">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3497400" y="1290600"/>
            <a:ext cx="228600" cy="217440"/>
          </a:xfrm>
          <a:prstGeom prst="star5">
            <a:avLst/>
          </a:prstGeom>
          <a:solidFill>
            <a:srgbClr val="ff0000"/>
          </a:solidFill>
          <a:ln w="9360">
            <a:solidFill>
              <a:srgbClr val="000000"/>
            </a:solidFill>
            <a:miter/>
          </a:ln>
        </p:spPr>
        <p:style>
          <a:lnRef idx="0"/>
          <a:fillRef idx="0"/>
          <a:effectRef idx="0"/>
          <a:fontRef idx="minor"/>
        </p:style>
        <p:txBody>
          <a:bodyPr wrap="none" lIns="90000" rIns="90000" tIns="25920" bIns="25920" anchor="ctr">
            <a:noAutofit/>
          </a:bodyPr>
          <a:p>
            <a:endParaRPr b="0" lang="en-US" sz="2400" strike="noStrike" u="none">
              <a:solidFill>
                <a:srgbClr val="000000"/>
              </a:solidFill>
              <a:effectLst/>
              <a:uFillTx/>
              <a:latin typeface="Times New Roman"/>
            </a:endParaRPr>
          </a:p>
        </p:txBody>
      </p:sp>
      <p:sp>
        <p:nvSpPr>
          <p:cNvPr id="226" name=""/>
          <p:cNvSpPr/>
          <p:nvPr/>
        </p:nvSpPr>
        <p:spPr>
          <a:xfrm>
            <a:off x="2813760" y="1019160"/>
            <a:ext cx="1349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Mont Belvieu,Tx</a:t>
            </a:r>
            <a:endParaRPr b="0" lang="en-US" sz="1200" strike="noStrike" u="none">
              <a:solidFill>
                <a:srgbClr val="000000"/>
              </a:solidFill>
              <a:effectLst/>
              <a:uFillTx/>
              <a:latin typeface="Times New Roman"/>
            </a:endParaRPr>
          </a:p>
        </p:txBody>
      </p:sp>
      <p:sp>
        <p:nvSpPr>
          <p:cNvPr id="227" name=""/>
          <p:cNvSpPr/>
          <p:nvPr/>
        </p:nvSpPr>
        <p:spPr>
          <a:xfrm>
            <a:off x="6118920" y="593640"/>
            <a:ext cx="3102120" cy="1008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ProCaribe LPG</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Export Potential</a:t>
            </a:r>
            <a:endParaRPr b="0" lang="en-US" sz="3000" strike="noStrike" u="none">
              <a:solidFill>
                <a:srgbClr val="000000"/>
              </a:solidFill>
              <a:effectLst/>
              <a:uFillTx/>
              <a:latin typeface="Times New Roman"/>
            </a:endParaRPr>
          </a:p>
        </p:txBody>
      </p:sp>
      <p:sp>
        <p:nvSpPr>
          <p:cNvPr id="228" name=""/>
          <p:cNvSpPr/>
          <p:nvPr/>
        </p:nvSpPr>
        <p:spPr>
          <a:xfrm>
            <a:off x="5799240" y="2325600"/>
            <a:ext cx="206280" cy="74880"/>
          </a:xfrm>
          <a:custGeom>
            <a:avLst/>
            <a:gdLst/>
            <a:ahLst/>
            <a:rect l="l" t="t" r="r" b="b"/>
            <a:pathLst>
              <a:path w="284" h="105">
                <a:moveTo>
                  <a:pt x="18" y="19"/>
                </a:moveTo>
                <a:lnTo>
                  <a:pt x="19" y="19"/>
                </a:lnTo>
                <a:lnTo>
                  <a:pt x="19" y="19"/>
                </a:lnTo>
                <a:lnTo>
                  <a:pt x="20" y="18"/>
                </a:lnTo>
                <a:lnTo>
                  <a:pt x="20" y="18"/>
                </a:lnTo>
                <a:lnTo>
                  <a:pt x="20" y="18"/>
                </a:lnTo>
                <a:lnTo>
                  <a:pt x="20" y="18"/>
                </a:lnTo>
                <a:lnTo>
                  <a:pt x="20" y="18"/>
                </a:lnTo>
                <a:lnTo>
                  <a:pt x="20" y="17"/>
                </a:lnTo>
                <a:lnTo>
                  <a:pt x="20" y="17"/>
                </a:lnTo>
                <a:lnTo>
                  <a:pt x="19" y="16"/>
                </a:lnTo>
                <a:lnTo>
                  <a:pt x="18" y="14"/>
                </a:lnTo>
                <a:lnTo>
                  <a:pt x="17" y="13"/>
                </a:lnTo>
                <a:lnTo>
                  <a:pt x="17" y="13"/>
                </a:lnTo>
                <a:lnTo>
                  <a:pt x="17" y="12"/>
                </a:lnTo>
                <a:lnTo>
                  <a:pt x="17" y="12"/>
                </a:lnTo>
                <a:lnTo>
                  <a:pt x="17" y="11"/>
                </a:lnTo>
                <a:lnTo>
                  <a:pt x="17" y="11"/>
                </a:lnTo>
                <a:lnTo>
                  <a:pt x="17" y="10"/>
                </a:lnTo>
                <a:lnTo>
                  <a:pt x="20" y="7"/>
                </a:lnTo>
                <a:lnTo>
                  <a:pt x="25" y="3"/>
                </a:lnTo>
                <a:lnTo>
                  <a:pt x="29" y="1"/>
                </a:lnTo>
                <a:lnTo>
                  <a:pt x="33" y="1"/>
                </a:lnTo>
                <a:lnTo>
                  <a:pt x="37" y="0"/>
                </a:lnTo>
                <a:lnTo>
                  <a:pt x="41" y="0"/>
                </a:lnTo>
                <a:lnTo>
                  <a:pt x="47" y="1"/>
                </a:lnTo>
                <a:lnTo>
                  <a:pt x="54" y="3"/>
                </a:lnTo>
                <a:lnTo>
                  <a:pt x="57" y="5"/>
                </a:lnTo>
                <a:lnTo>
                  <a:pt x="62" y="4"/>
                </a:lnTo>
                <a:lnTo>
                  <a:pt x="66" y="4"/>
                </a:lnTo>
                <a:lnTo>
                  <a:pt x="70" y="6"/>
                </a:lnTo>
                <a:lnTo>
                  <a:pt x="75" y="6"/>
                </a:lnTo>
                <a:lnTo>
                  <a:pt x="80" y="3"/>
                </a:lnTo>
                <a:lnTo>
                  <a:pt x="80" y="3"/>
                </a:lnTo>
                <a:lnTo>
                  <a:pt x="80" y="3"/>
                </a:lnTo>
                <a:lnTo>
                  <a:pt x="80" y="3"/>
                </a:lnTo>
                <a:lnTo>
                  <a:pt x="81" y="3"/>
                </a:lnTo>
                <a:lnTo>
                  <a:pt x="81" y="3"/>
                </a:lnTo>
                <a:lnTo>
                  <a:pt x="82" y="3"/>
                </a:lnTo>
                <a:lnTo>
                  <a:pt x="82" y="3"/>
                </a:lnTo>
                <a:lnTo>
                  <a:pt x="83" y="4"/>
                </a:lnTo>
                <a:lnTo>
                  <a:pt x="84" y="4"/>
                </a:lnTo>
                <a:lnTo>
                  <a:pt x="85" y="5"/>
                </a:lnTo>
                <a:lnTo>
                  <a:pt x="88" y="5"/>
                </a:lnTo>
                <a:lnTo>
                  <a:pt x="92" y="6"/>
                </a:lnTo>
                <a:lnTo>
                  <a:pt x="97" y="5"/>
                </a:lnTo>
                <a:lnTo>
                  <a:pt x="103" y="4"/>
                </a:lnTo>
                <a:lnTo>
                  <a:pt x="111" y="4"/>
                </a:lnTo>
                <a:lnTo>
                  <a:pt x="119" y="4"/>
                </a:lnTo>
                <a:lnTo>
                  <a:pt x="124" y="4"/>
                </a:lnTo>
                <a:lnTo>
                  <a:pt x="129" y="6"/>
                </a:lnTo>
                <a:lnTo>
                  <a:pt x="131" y="6"/>
                </a:lnTo>
                <a:lnTo>
                  <a:pt x="133" y="7"/>
                </a:lnTo>
                <a:lnTo>
                  <a:pt x="134" y="7"/>
                </a:lnTo>
                <a:lnTo>
                  <a:pt x="134" y="7"/>
                </a:lnTo>
                <a:lnTo>
                  <a:pt x="135" y="6"/>
                </a:lnTo>
                <a:lnTo>
                  <a:pt x="137" y="6"/>
                </a:lnTo>
                <a:lnTo>
                  <a:pt x="138" y="5"/>
                </a:lnTo>
                <a:lnTo>
                  <a:pt x="143" y="4"/>
                </a:lnTo>
                <a:lnTo>
                  <a:pt x="149" y="4"/>
                </a:lnTo>
                <a:lnTo>
                  <a:pt x="153" y="5"/>
                </a:lnTo>
                <a:lnTo>
                  <a:pt x="154" y="5"/>
                </a:lnTo>
                <a:lnTo>
                  <a:pt x="155" y="5"/>
                </a:lnTo>
                <a:lnTo>
                  <a:pt x="157" y="4"/>
                </a:lnTo>
                <a:lnTo>
                  <a:pt x="159" y="5"/>
                </a:lnTo>
                <a:lnTo>
                  <a:pt x="160" y="5"/>
                </a:lnTo>
                <a:lnTo>
                  <a:pt x="162" y="5"/>
                </a:lnTo>
                <a:lnTo>
                  <a:pt x="165" y="6"/>
                </a:lnTo>
                <a:lnTo>
                  <a:pt x="168" y="4"/>
                </a:lnTo>
                <a:lnTo>
                  <a:pt x="173" y="4"/>
                </a:lnTo>
                <a:lnTo>
                  <a:pt x="177" y="7"/>
                </a:lnTo>
                <a:lnTo>
                  <a:pt x="180" y="5"/>
                </a:lnTo>
                <a:lnTo>
                  <a:pt x="184" y="5"/>
                </a:lnTo>
                <a:lnTo>
                  <a:pt x="184" y="8"/>
                </a:lnTo>
                <a:lnTo>
                  <a:pt x="187" y="9"/>
                </a:lnTo>
                <a:lnTo>
                  <a:pt x="189" y="8"/>
                </a:lnTo>
                <a:lnTo>
                  <a:pt x="191" y="7"/>
                </a:lnTo>
                <a:lnTo>
                  <a:pt x="192" y="8"/>
                </a:lnTo>
                <a:lnTo>
                  <a:pt x="192" y="12"/>
                </a:lnTo>
                <a:lnTo>
                  <a:pt x="195" y="13"/>
                </a:lnTo>
                <a:lnTo>
                  <a:pt x="196" y="14"/>
                </a:lnTo>
                <a:lnTo>
                  <a:pt x="197" y="14"/>
                </a:lnTo>
                <a:lnTo>
                  <a:pt x="198" y="14"/>
                </a:lnTo>
                <a:lnTo>
                  <a:pt x="198" y="14"/>
                </a:lnTo>
                <a:lnTo>
                  <a:pt x="198" y="14"/>
                </a:lnTo>
                <a:lnTo>
                  <a:pt x="198" y="14"/>
                </a:lnTo>
                <a:lnTo>
                  <a:pt x="198" y="13"/>
                </a:lnTo>
                <a:lnTo>
                  <a:pt x="198" y="13"/>
                </a:lnTo>
                <a:lnTo>
                  <a:pt x="198" y="12"/>
                </a:lnTo>
                <a:lnTo>
                  <a:pt x="197" y="11"/>
                </a:lnTo>
                <a:lnTo>
                  <a:pt x="197" y="10"/>
                </a:lnTo>
                <a:lnTo>
                  <a:pt x="197" y="9"/>
                </a:lnTo>
                <a:lnTo>
                  <a:pt x="197" y="9"/>
                </a:lnTo>
                <a:lnTo>
                  <a:pt x="197" y="7"/>
                </a:lnTo>
                <a:lnTo>
                  <a:pt x="201" y="7"/>
                </a:lnTo>
                <a:lnTo>
                  <a:pt x="206" y="9"/>
                </a:lnTo>
                <a:lnTo>
                  <a:pt x="214" y="8"/>
                </a:lnTo>
                <a:lnTo>
                  <a:pt x="221" y="8"/>
                </a:lnTo>
                <a:lnTo>
                  <a:pt x="227" y="10"/>
                </a:lnTo>
                <a:lnTo>
                  <a:pt x="233" y="10"/>
                </a:lnTo>
                <a:lnTo>
                  <a:pt x="238" y="12"/>
                </a:lnTo>
                <a:lnTo>
                  <a:pt x="245" y="13"/>
                </a:lnTo>
                <a:lnTo>
                  <a:pt x="247" y="13"/>
                </a:lnTo>
                <a:lnTo>
                  <a:pt x="251" y="16"/>
                </a:lnTo>
                <a:lnTo>
                  <a:pt x="256" y="18"/>
                </a:lnTo>
                <a:lnTo>
                  <a:pt x="262" y="20"/>
                </a:lnTo>
                <a:lnTo>
                  <a:pt x="265" y="23"/>
                </a:lnTo>
                <a:lnTo>
                  <a:pt x="267" y="21"/>
                </a:lnTo>
                <a:lnTo>
                  <a:pt x="272" y="21"/>
                </a:lnTo>
                <a:lnTo>
                  <a:pt x="273" y="20"/>
                </a:lnTo>
                <a:lnTo>
                  <a:pt x="273" y="19"/>
                </a:lnTo>
                <a:lnTo>
                  <a:pt x="273" y="19"/>
                </a:lnTo>
                <a:lnTo>
                  <a:pt x="273" y="19"/>
                </a:lnTo>
                <a:lnTo>
                  <a:pt x="274" y="18"/>
                </a:lnTo>
                <a:lnTo>
                  <a:pt x="274" y="18"/>
                </a:lnTo>
                <a:lnTo>
                  <a:pt x="274" y="18"/>
                </a:lnTo>
                <a:lnTo>
                  <a:pt x="277" y="18"/>
                </a:lnTo>
                <a:lnTo>
                  <a:pt x="279" y="19"/>
                </a:lnTo>
                <a:lnTo>
                  <a:pt x="280" y="23"/>
                </a:lnTo>
                <a:lnTo>
                  <a:pt x="279" y="27"/>
                </a:lnTo>
                <a:lnTo>
                  <a:pt x="278" y="31"/>
                </a:lnTo>
                <a:lnTo>
                  <a:pt x="281" y="31"/>
                </a:lnTo>
                <a:lnTo>
                  <a:pt x="284" y="32"/>
                </a:lnTo>
                <a:lnTo>
                  <a:pt x="281" y="33"/>
                </a:lnTo>
                <a:lnTo>
                  <a:pt x="279" y="34"/>
                </a:lnTo>
                <a:lnTo>
                  <a:pt x="277" y="36"/>
                </a:lnTo>
                <a:lnTo>
                  <a:pt x="277" y="40"/>
                </a:lnTo>
                <a:lnTo>
                  <a:pt x="277" y="44"/>
                </a:lnTo>
                <a:lnTo>
                  <a:pt x="279" y="46"/>
                </a:lnTo>
                <a:lnTo>
                  <a:pt x="282" y="50"/>
                </a:lnTo>
                <a:lnTo>
                  <a:pt x="281" y="52"/>
                </a:lnTo>
                <a:lnTo>
                  <a:pt x="279" y="52"/>
                </a:lnTo>
                <a:lnTo>
                  <a:pt x="277" y="50"/>
                </a:lnTo>
                <a:lnTo>
                  <a:pt x="276" y="50"/>
                </a:lnTo>
                <a:lnTo>
                  <a:pt x="275" y="52"/>
                </a:lnTo>
                <a:lnTo>
                  <a:pt x="278" y="56"/>
                </a:lnTo>
                <a:lnTo>
                  <a:pt x="275" y="57"/>
                </a:lnTo>
                <a:lnTo>
                  <a:pt x="271" y="56"/>
                </a:lnTo>
                <a:lnTo>
                  <a:pt x="269" y="55"/>
                </a:lnTo>
                <a:lnTo>
                  <a:pt x="268" y="55"/>
                </a:lnTo>
                <a:lnTo>
                  <a:pt x="263" y="57"/>
                </a:lnTo>
                <a:lnTo>
                  <a:pt x="259" y="58"/>
                </a:lnTo>
                <a:lnTo>
                  <a:pt x="256" y="61"/>
                </a:lnTo>
                <a:lnTo>
                  <a:pt x="255" y="63"/>
                </a:lnTo>
                <a:lnTo>
                  <a:pt x="254" y="65"/>
                </a:lnTo>
                <a:lnTo>
                  <a:pt x="253" y="66"/>
                </a:lnTo>
                <a:lnTo>
                  <a:pt x="253" y="68"/>
                </a:lnTo>
                <a:lnTo>
                  <a:pt x="252" y="69"/>
                </a:lnTo>
                <a:lnTo>
                  <a:pt x="252" y="71"/>
                </a:lnTo>
                <a:lnTo>
                  <a:pt x="251" y="76"/>
                </a:lnTo>
                <a:lnTo>
                  <a:pt x="248" y="79"/>
                </a:lnTo>
                <a:lnTo>
                  <a:pt x="247" y="80"/>
                </a:lnTo>
                <a:lnTo>
                  <a:pt x="246" y="76"/>
                </a:lnTo>
                <a:lnTo>
                  <a:pt x="244" y="76"/>
                </a:lnTo>
                <a:lnTo>
                  <a:pt x="243" y="79"/>
                </a:lnTo>
                <a:lnTo>
                  <a:pt x="243" y="82"/>
                </a:lnTo>
                <a:lnTo>
                  <a:pt x="243" y="86"/>
                </a:lnTo>
                <a:lnTo>
                  <a:pt x="241" y="88"/>
                </a:lnTo>
                <a:lnTo>
                  <a:pt x="239" y="88"/>
                </a:lnTo>
                <a:lnTo>
                  <a:pt x="235" y="89"/>
                </a:lnTo>
                <a:lnTo>
                  <a:pt x="232" y="92"/>
                </a:lnTo>
                <a:lnTo>
                  <a:pt x="232" y="95"/>
                </a:lnTo>
                <a:lnTo>
                  <a:pt x="228" y="94"/>
                </a:lnTo>
                <a:lnTo>
                  <a:pt x="225" y="94"/>
                </a:lnTo>
                <a:lnTo>
                  <a:pt x="221" y="92"/>
                </a:lnTo>
                <a:lnTo>
                  <a:pt x="219" y="93"/>
                </a:lnTo>
                <a:lnTo>
                  <a:pt x="217" y="94"/>
                </a:lnTo>
                <a:lnTo>
                  <a:pt x="212" y="94"/>
                </a:lnTo>
                <a:lnTo>
                  <a:pt x="208" y="95"/>
                </a:lnTo>
                <a:lnTo>
                  <a:pt x="205" y="97"/>
                </a:lnTo>
                <a:lnTo>
                  <a:pt x="201" y="97"/>
                </a:lnTo>
                <a:lnTo>
                  <a:pt x="199" y="97"/>
                </a:lnTo>
                <a:lnTo>
                  <a:pt x="198" y="97"/>
                </a:lnTo>
                <a:lnTo>
                  <a:pt x="197" y="97"/>
                </a:lnTo>
                <a:lnTo>
                  <a:pt x="197" y="97"/>
                </a:lnTo>
                <a:lnTo>
                  <a:pt x="193" y="98"/>
                </a:lnTo>
                <a:lnTo>
                  <a:pt x="191" y="98"/>
                </a:lnTo>
                <a:lnTo>
                  <a:pt x="188" y="102"/>
                </a:lnTo>
                <a:lnTo>
                  <a:pt x="186" y="103"/>
                </a:lnTo>
                <a:lnTo>
                  <a:pt x="182" y="102"/>
                </a:lnTo>
                <a:lnTo>
                  <a:pt x="183" y="100"/>
                </a:lnTo>
                <a:lnTo>
                  <a:pt x="183" y="99"/>
                </a:lnTo>
                <a:lnTo>
                  <a:pt x="181" y="97"/>
                </a:lnTo>
                <a:lnTo>
                  <a:pt x="179" y="97"/>
                </a:lnTo>
                <a:lnTo>
                  <a:pt x="178" y="98"/>
                </a:lnTo>
                <a:lnTo>
                  <a:pt x="177" y="100"/>
                </a:lnTo>
                <a:lnTo>
                  <a:pt x="175" y="100"/>
                </a:lnTo>
                <a:lnTo>
                  <a:pt x="170" y="100"/>
                </a:lnTo>
                <a:lnTo>
                  <a:pt x="167" y="100"/>
                </a:lnTo>
                <a:lnTo>
                  <a:pt x="165" y="97"/>
                </a:lnTo>
                <a:lnTo>
                  <a:pt x="163" y="96"/>
                </a:lnTo>
                <a:lnTo>
                  <a:pt x="161" y="96"/>
                </a:lnTo>
                <a:lnTo>
                  <a:pt x="157" y="95"/>
                </a:lnTo>
                <a:lnTo>
                  <a:pt x="156" y="96"/>
                </a:lnTo>
                <a:lnTo>
                  <a:pt x="153" y="98"/>
                </a:lnTo>
                <a:lnTo>
                  <a:pt x="152" y="100"/>
                </a:lnTo>
                <a:lnTo>
                  <a:pt x="150" y="100"/>
                </a:lnTo>
                <a:lnTo>
                  <a:pt x="148" y="100"/>
                </a:lnTo>
                <a:lnTo>
                  <a:pt x="145" y="97"/>
                </a:lnTo>
                <a:lnTo>
                  <a:pt x="142" y="94"/>
                </a:lnTo>
                <a:lnTo>
                  <a:pt x="139" y="93"/>
                </a:lnTo>
                <a:lnTo>
                  <a:pt x="137" y="93"/>
                </a:lnTo>
                <a:lnTo>
                  <a:pt x="134" y="94"/>
                </a:lnTo>
                <a:lnTo>
                  <a:pt x="133" y="95"/>
                </a:lnTo>
                <a:lnTo>
                  <a:pt x="129" y="96"/>
                </a:lnTo>
                <a:lnTo>
                  <a:pt x="125" y="96"/>
                </a:lnTo>
                <a:lnTo>
                  <a:pt x="123" y="96"/>
                </a:lnTo>
                <a:lnTo>
                  <a:pt x="119" y="97"/>
                </a:lnTo>
                <a:lnTo>
                  <a:pt x="116" y="97"/>
                </a:lnTo>
                <a:lnTo>
                  <a:pt x="112" y="96"/>
                </a:lnTo>
                <a:lnTo>
                  <a:pt x="109" y="95"/>
                </a:lnTo>
                <a:lnTo>
                  <a:pt x="106" y="97"/>
                </a:lnTo>
                <a:lnTo>
                  <a:pt x="103" y="97"/>
                </a:lnTo>
                <a:lnTo>
                  <a:pt x="96" y="97"/>
                </a:lnTo>
                <a:lnTo>
                  <a:pt x="95" y="95"/>
                </a:lnTo>
                <a:lnTo>
                  <a:pt x="93" y="94"/>
                </a:lnTo>
                <a:lnTo>
                  <a:pt x="92" y="93"/>
                </a:lnTo>
                <a:lnTo>
                  <a:pt x="89" y="95"/>
                </a:lnTo>
                <a:lnTo>
                  <a:pt x="86" y="95"/>
                </a:lnTo>
                <a:lnTo>
                  <a:pt x="85" y="93"/>
                </a:lnTo>
                <a:lnTo>
                  <a:pt x="81" y="92"/>
                </a:lnTo>
                <a:lnTo>
                  <a:pt x="80" y="92"/>
                </a:lnTo>
                <a:lnTo>
                  <a:pt x="79" y="95"/>
                </a:lnTo>
                <a:lnTo>
                  <a:pt x="80" y="96"/>
                </a:lnTo>
                <a:lnTo>
                  <a:pt x="81" y="97"/>
                </a:lnTo>
                <a:lnTo>
                  <a:pt x="80" y="98"/>
                </a:lnTo>
                <a:lnTo>
                  <a:pt x="79" y="98"/>
                </a:lnTo>
                <a:lnTo>
                  <a:pt x="78" y="98"/>
                </a:lnTo>
                <a:lnTo>
                  <a:pt x="77" y="98"/>
                </a:lnTo>
                <a:lnTo>
                  <a:pt x="75" y="99"/>
                </a:lnTo>
                <a:lnTo>
                  <a:pt x="72" y="100"/>
                </a:lnTo>
                <a:lnTo>
                  <a:pt x="70" y="102"/>
                </a:lnTo>
                <a:lnTo>
                  <a:pt x="68" y="100"/>
                </a:lnTo>
                <a:lnTo>
                  <a:pt x="65" y="99"/>
                </a:lnTo>
                <a:lnTo>
                  <a:pt x="61" y="99"/>
                </a:lnTo>
                <a:lnTo>
                  <a:pt x="61" y="102"/>
                </a:lnTo>
                <a:lnTo>
                  <a:pt x="61" y="102"/>
                </a:lnTo>
                <a:lnTo>
                  <a:pt x="61" y="102"/>
                </a:lnTo>
                <a:lnTo>
                  <a:pt x="60" y="103"/>
                </a:lnTo>
                <a:lnTo>
                  <a:pt x="60" y="103"/>
                </a:lnTo>
                <a:lnTo>
                  <a:pt x="60" y="104"/>
                </a:lnTo>
                <a:lnTo>
                  <a:pt x="60" y="104"/>
                </a:lnTo>
                <a:lnTo>
                  <a:pt x="58" y="105"/>
                </a:lnTo>
                <a:lnTo>
                  <a:pt x="56" y="105"/>
                </a:lnTo>
                <a:lnTo>
                  <a:pt x="53" y="102"/>
                </a:lnTo>
                <a:lnTo>
                  <a:pt x="51" y="100"/>
                </a:lnTo>
                <a:lnTo>
                  <a:pt x="48" y="97"/>
                </a:lnTo>
                <a:lnTo>
                  <a:pt x="46" y="96"/>
                </a:lnTo>
                <a:lnTo>
                  <a:pt x="44" y="97"/>
                </a:lnTo>
                <a:lnTo>
                  <a:pt x="42" y="98"/>
                </a:lnTo>
                <a:lnTo>
                  <a:pt x="39" y="98"/>
                </a:lnTo>
                <a:lnTo>
                  <a:pt x="35" y="98"/>
                </a:lnTo>
                <a:lnTo>
                  <a:pt x="33" y="100"/>
                </a:lnTo>
                <a:lnTo>
                  <a:pt x="33" y="102"/>
                </a:lnTo>
                <a:lnTo>
                  <a:pt x="32" y="104"/>
                </a:lnTo>
                <a:lnTo>
                  <a:pt x="29" y="103"/>
                </a:lnTo>
                <a:lnTo>
                  <a:pt x="27" y="101"/>
                </a:lnTo>
                <a:lnTo>
                  <a:pt x="25" y="101"/>
                </a:lnTo>
                <a:lnTo>
                  <a:pt x="22" y="101"/>
                </a:lnTo>
                <a:lnTo>
                  <a:pt x="21" y="100"/>
                </a:lnTo>
                <a:lnTo>
                  <a:pt x="19" y="98"/>
                </a:lnTo>
                <a:lnTo>
                  <a:pt x="17" y="98"/>
                </a:lnTo>
                <a:lnTo>
                  <a:pt x="17" y="100"/>
                </a:lnTo>
                <a:lnTo>
                  <a:pt x="17" y="101"/>
                </a:lnTo>
                <a:lnTo>
                  <a:pt x="18" y="104"/>
                </a:lnTo>
                <a:lnTo>
                  <a:pt x="17" y="105"/>
                </a:lnTo>
                <a:lnTo>
                  <a:pt x="15" y="105"/>
                </a:lnTo>
                <a:lnTo>
                  <a:pt x="13" y="104"/>
                </a:lnTo>
                <a:lnTo>
                  <a:pt x="15" y="102"/>
                </a:lnTo>
                <a:lnTo>
                  <a:pt x="13" y="100"/>
                </a:lnTo>
                <a:lnTo>
                  <a:pt x="13" y="98"/>
                </a:lnTo>
                <a:lnTo>
                  <a:pt x="11" y="97"/>
                </a:lnTo>
                <a:lnTo>
                  <a:pt x="11" y="95"/>
                </a:lnTo>
                <a:lnTo>
                  <a:pt x="10" y="95"/>
                </a:lnTo>
                <a:lnTo>
                  <a:pt x="10" y="94"/>
                </a:lnTo>
                <a:lnTo>
                  <a:pt x="13" y="93"/>
                </a:lnTo>
                <a:lnTo>
                  <a:pt x="15" y="92"/>
                </a:lnTo>
                <a:lnTo>
                  <a:pt x="18" y="92"/>
                </a:lnTo>
                <a:lnTo>
                  <a:pt x="20" y="88"/>
                </a:lnTo>
                <a:lnTo>
                  <a:pt x="19" y="85"/>
                </a:lnTo>
                <a:lnTo>
                  <a:pt x="17" y="85"/>
                </a:lnTo>
                <a:lnTo>
                  <a:pt x="15" y="84"/>
                </a:lnTo>
                <a:lnTo>
                  <a:pt x="13" y="83"/>
                </a:lnTo>
                <a:lnTo>
                  <a:pt x="16" y="80"/>
                </a:lnTo>
                <a:lnTo>
                  <a:pt x="17" y="75"/>
                </a:lnTo>
                <a:lnTo>
                  <a:pt x="17" y="72"/>
                </a:lnTo>
                <a:lnTo>
                  <a:pt x="17" y="69"/>
                </a:lnTo>
                <a:lnTo>
                  <a:pt x="18" y="67"/>
                </a:lnTo>
                <a:lnTo>
                  <a:pt x="18" y="64"/>
                </a:lnTo>
                <a:lnTo>
                  <a:pt x="20" y="61"/>
                </a:lnTo>
                <a:lnTo>
                  <a:pt x="21" y="58"/>
                </a:lnTo>
                <a:lnTo>
                  <a:pt x="22" y="56"/>
                </a:lnTo>
                <a:lnTo>
                  <a:pt x="19" y="50"/>
                </a:lnTo>
                <a:lnTo>
                  <a:pt x="16" y="45"/>
                </a:lnTo>
                <a:lnTo>
                  <a:pt x="14" y="45"/>
                </a:lnTo>
                <a:lnTo>
                  <a:pt x="11" y="43"/>
                </a:lnTo>
                <a:lnTo>
                  <a:pt x="9" y="43"/>
                </a:lnTo>
                <a:lnTo>
                  <a:pt x="7" y="40"/>
                </a:lnTo>
                <a:lnTo>
                  <a:pt x="6" y="37"/>
                </a:lnTo>
                <a:lnTo>
                  <a:pt x="4" y="37"/>
                </a:lnTo>
                <a:lnTo>
                  <a:pt x="3" y="32"/>
                </a:lnTo>
                <a:lnTo>
                  <a:pt x="0" y="30"/>
                </a:lnTo>
                <a:lnTo>
                  <a:pt x="1" y="26"/>
                </a:lnTo>
                <a:lnTo>
                  <a:pt x="3" y="24"/>
                </a:lnTo>
                <a:lnTo>
                  <a:pt x="7" y="24"/>
                </a:lnTo>
                <a:lnTo>
                  <a:pt x="9" y="24"/>
                </a:lnTo>
                <a:lnTo>
                  <a:pt x="11" y="23"/>
                </a:lnTo>
                <a:lnTo>
                  <a:pt x="15" y="22"/>
                </a:lnTo>
                <a:lnTo>
                  <a:pt x="17" y="20"/>
                </a:lnTo>
                <a:lnTo>
                  <a:pt x="18" y="19"/>
                </a:lnTo>
                <a:lnTo>
                  <a:pt x="18" y="19"/>
                </a:lnTo>
                <a:close/>
              </a:path>
            </a:pathLst>
          </a:custGeom>
          <a:solidFill>
            <a:srgbClr val="a3ffb5">
              <a:alpha val="50000"/>
            </a:srgbClr>
          </a:solidFill>
          <a:ln w="12600">
            <a:solidFill>
              <a:srgbClr val="000000"/>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229" name=""/>
          <p:cNvSpPr/>
          <p:nvPr/>
        </p:nvSpPr>
        <p:spPr>
          <a:xfrm>
            <a:off x="5851440" y="2297160"/>
            <a:ext cx="228600" cy="217440"/>
          </a:xfrm>
          <a:prstGeom prst="star5">
            <a:avLst/>
          </a:prstGeom>
          <a:solidFill>
            <a:srgbClr val="ff0000"/>
          </a:solidFill>
          <a:ln w="9360">
            <a:solidFill>
              <a:srgbClr val="000000"/>
            </a:solidFill>
            <a:miter/>
          </a:ln>
        </p:spPr>
        <p:style>
          <a:lnRef idx="0"/>
          <a:fillRef idx="0"/>
          <a:effectRef idx="0"/>
          <a:fontRef idx="minor"/>
        </p:style>
        <p:txBody>
          <a:bodyPr wrap="none" lIns="90000" rIns="90000" tIns="25920" bIns="25920" anchor="ctr">
            <a:noAutofit/>
          </a:bodyPr>
          <a:p>
            <a:endParaRPr b="0" lang="en-US" sz="2400" strike="noStrike" u="none">
              <a:solidFill>
                <a:srgbClr val="000000"/>
              </a:solidFill>
              <a:effectLst/>
              <a:uFillTx/>
              <a:latin typeface="Times New Roman"/>
            </a:endParaRPr>
          </a:p>
        </p:txBody>
      </p:sp>
      <p:sp>
        <p:nvSpPr>
          <p:cNvPr id="230" name=""/>
          <p:cNvSpPr/>
          <p:nvPr/>
        </p:nvSpPr>
        <p:spPr>
          <a:xfrm rot="19633800">
            <a:off x="4857480" y="2639520"/>
            <a:ext cx="1044360" cy="223920"/>
          </a:xfrm>
          <a:prstGeom prst="leftArrow">
            <a:avLst>
              <a:gd name="adj1" fmla="val 50000"/>
              <a:gd name="adj2" fmla="val 116600"/>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1" name=""/>
          <p:cNvSpPr/>
          <p:nvPr/>
        </p:nvSpPr>
        <p:spPr>
          <a:xfrm rot="5670600">
            <a:off x="5659920" y="1829520"/>
            <a:ext cx="281160" cy="606240"/>
          </a:xfrm>
          <a:custGeom>
            <a:avLst/>
            <a:gdLst>
              <a:gd name="textAreaLeft" fmla="*/ 37440 w 281160"/>
              <a:gd name="textAreaRight" fmla="*/ 243720 w 281160"/>
              <a:gd name="textAreaTop" fmla="*/ 105840 h 606240"/>
              <a:gd name="textAreaBottom" fmla="*/ 439560 h 60624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6176880" y="1609560"/>
            <a:ext cx="35146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closer to Central America</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and Panama Canal than U.S. Gulf</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must compete with F.O.B.</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cargoes in Houston area</a:t>
            </a:r>
            <a:endParaRPr b="0" lang="en-US" sz="1600" strike="noStrike" u="none">
              <a:solidFill>
                <a:srgbClr val="000000"/>
              </a:solidFill>
              <a:effectLst/>
              <a:uFillTx/>
              <a:latin typeface="Times New Roman"/>
            </a:endParaRPr>
          </a:p>
        </p:txBody>
      </p:sp>
      <p:sp>
        <p:nvSpPr>
          <p:cNvPr id="233" name=""/>
          <p:cNvSpPr/>
          <p:nvPr/>
        </p:nvSpPr>
        <p:spPr>
          <a:xfrm>
            <a:off x="387360" y="4253040"/>
            <a:ext cx="4040280" cy="1479600"/>
          </a:xfrm>
          <a:prstGeom prst="rect">
            <a:avLst/>
          </a:prstGeom>
          <a:noFill/>
          <a:ln w="0">
            <a:noFill/>
          </a:ln>
        </p:spPr>
        <p:style>
          <a:lnRef idx="0"/>
          <a:fillRef idx="0"/>
          <a:effectRef idx="0"/>
          <a:fontRef idx="minor"/>
        </p:style>
        <p:txBody>
          <a:bodyPr lIns="92160" rIns="92160" tIns="46080" bIns="46080" anchor="t">
            <a:normAutofit/>
          </a:bodyPr>
          <a:p>
            <a:pPr marL="343080" indent="-343080">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ProCaribe’s large capacity results in flexibility in timing of purchases</a:t>
            </a:r>
            <a:endParaRPr b="0" lang="en-US" sz="1800" strike="noStrike" u="none">
              <a:solidFill>
                <a:srgbClr val="000000"/>
              </a:solidFill>
              <a:effectLst/>
              <a:uFillTx/>
              <a:latin typeface="Times New Roman"/>
            </a:endParaRPr>
          </a:p>
          <a:p>
            <a:pPr marL="343080" indent="-343080">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Has potential for export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086280" y="228600"/>
            <a:ext cx="4886280" cy="114300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ahoma"/>
              </a:rPr>
              <a:t>Puerto Rico</a:t>
            </a:r>
            <a:br>
              <a:rPr sz="4400"/>
            </a:br>
            <a:r>
              <a:rPr b="0" lang="en-US" sz="3600" strike="noStrike" u="none">
                <a:solidFill>
                  <a:srgbClr val="000000"/>
                </a:solidFill>
                <a:effectLst/>
                <a:uFillTx/>
                <a:latin typeface="Tahoma"/>
              </a:rPr>
              <a:t>Country Information</a:t>
            </a:r>
            <a:endParaRPr b="0" lang="en-US" sz="3600" strike="noStrike" u="none">
              <a:solidFill>
                <a:srgbClr val="000000"/>
              </a:solidFill>
              <a:effectLst/>
              <a:uFillTx/>
              <a:latin typeface="Times New Roman"/>
            </a:endParaRPr>
          </a:p>
        </p:txBody>
      </p:sp>
      <p:sp>
        <p:nvSpPr>
          <p:cNvPr id="6" name=""/>
          <p:cNvSpPr/>
          <p:nvPr/>
        </p:nvSpPr>
        <p:spPr>
          <a:xfrm>
            <a:off x="5511960" y="1541520"/>
            <a:ext cx="4200480" cy="30718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Population:  3.8 million (1999 EST.)</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Annual population growth rate:  1%</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Population Density: 1,124 / Sq.. mile </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Language:  Spanish and English</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Size:  3,515 square miles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Literacy Rate: 90%</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Higher Education rate : 56% (6th in the world)  </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Currency:  US dollar</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Gross Domestic Product:  $35 Billion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GDP per capita:  $9,000</a:t>
            </a:r>
            <a:endParaRPr b="0" lang="en-US" sz="1400" strike="noStrike" u="none">
              <a:solidFill>
                <a:srgbClr val="000000"/>
              </a:solidFill>
              <a:effectLst/>
              <a:uFillTx/>
              <a:latin typeface="Times New Roman"/>
            </a:endParaRPr>
          </a:p>
          <a:p>
            <a:pPr marL="343080" indent="-343080">
              <a:lnSpc>
                <a:spcPct val="100000"/>
              </a:lnSpc>
              <a:spcBef>
                <a:spcPts val="349"/>
              </a:spcBef>
              <a:buClr>
                <a:srgbClr val="b2b2b2"/>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99"/>
                </a:solidFill>
                <a:effectLst/>
                <a:uFillTx/>
                <a:latin typeface="Tahoma"/>
              </a:rPr>
              <a:t>Inflation Rate: 5.7% (1999)</a:t>
            </a:r>
            <a:endParaRPr b="0" lang="en-US" sz="1400" strike="noStrike" u="none">
              <a:solidFill>
                <a:srgbClr val="000000"/>
              </a:solidFill>
              <a:effectLst/>
              <a:uFillTx/>
              <a:latin typeface="Times New Roman"/>
            </a:endParaRPr>
          </a:p>
        </p:txBody>
      </p:sp>
      <p:sp>
        <p:nvSpPr>
          <p:cNvPr id="7" name=""/>
          <p:cNvSpPr/>
          <p:nvPr/>
        </p:nvSpPr>
        <p:spPr>
          <a:xfrm>
            <a:off x="685800" y="3429000"/>
            <a:ext cx="2314440" cy="4572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1697040" y="5295960"/>
            <a:ext cx="7132680" cy="91692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 name=""/>
          <p:cNvSpPr/>
          <p:nvPr/>
        </p:nvSpPr>
        <p:spPr>
          <a:xfrm>
            <a:off x="905040" y="4605480"/>
            <a:ext cx="8829360" cy="1801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Government:</a:t>
            </a:r>
            <a:r>
              <a:rPr b="0" lang="en-US" sz="1400" strike="noStrike" u="none">
                <a:solidFill>
                  <a:srgbClr val="000000"/>
                </a:solidFill>
                <a:effectLst/>
                <a:uFillTx/>
                <a:latin typeface="Times New Roman"/>
              </a:rPr>
              <a:t>  Puerto Rico is a self-governing Commonwealth in association with the United States since 1952.  The chief of state is the US President, and the head of government is an elected Governor.  Puerto Rico controls its internal affairs, but the US controls its external affairs.  Puerto Ricans possess the rights and obligations of US citizens, except for the right to vote in US elections and the obligation to pay federal taxes.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Economy:</a:t>
            </a:r>
            <a:r>
              <a:rPr b="0" lang="en-US" sz="1400" strike="noStrike" u="none">
                <a:solidFill>
                  <a:srgbClr val="000000"/>
                </a:solidFill>
                <a:effectLst/>
                <a:uFillTx/>
                <a:latin typeface="Times New Roman"/>
              </a:rPr>
              <a:t>  Puerto Rico has the most favorable economic conditions in the Caribbean and Latin America. Industry (pharmaceutical, electronics, petrochemical), manufacturing, and tourism are the most important industries.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pic>
        <p:nvPicPr>
          <p:cNvPr id="10" name="" descr=""/>
          <p:cNvPicPr/>
          <p:nvPr/>
        </p:nvPicPr>
        <p:blipFill>
          <a:blip r:embed="rId1"/>
          <a:stretch/>
        </p:blipFill>
        <p:spPr>
          <a:xfrm>
            <a:off x="1457280" y="228600"/>
            <a:ext cx="1243080" cy="1266840"/>
          </a:xfrm>
          <a:prstGeom prst="rect">
            <a:avLst/>
          </a:prstGeom>
          <a:noFill/>
          <a:ln w="0">
            <a:noFill/>
          </a:ln>
        </p:spPr>
      </p:pic>
      <p:pic>
        <p:nvPicPr>
          <p:cNvPr id="11" name="" descr=""/>
          <p:cNvPicPr/>
          <p:nvPr/>
        </p:nvPicPr>
        <p:blipFill>
          <a:blip r:embed="rId2"/>
          <a:stretch/>
        </p:blipFill>
        <p:spPr>
          <a:xfrm>
            <a:off x="7972560" y="304920"/>
            <a:ext cx="1242720" cy="1114200"/>
          </a:xfrm>
          <a:prstGeom prst="rect">
            <a:avLst/>
          </a:prstGeom>
          <a:noFill/>
          <a:ln w="0">
            <a:noFill/>
          </a:ln>
        </p:spPr>
      </p:pic>
      <p:pic>
        <p:nvPicPr>
          <p:cNvPr id="12" name="" descr=""/>
          <p:cNvPicPr/>
          <p:nvPr/>
        </p:nvPicPr>
        <p:blipFill>
          <a:blip r:embed="rId3"/>
          <a:stretch/>
        </p:blipFill>
        <p:spPr>
          <a:xfrm>
            <a:off x="257040" y="1981080"/>
            <a:ext cx="5123160" cy="2328840"/>
          </a:xfrm>
          <a:prstGeom prst="rect">
            <a:avLst/>
          </a:prstGeom>
          <a:noFill/>
          <a:ln w="0">
            <a:noFill/>
          </a:ln>
        </p:spPr>
      </p:pic>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
          <p:cNvSpPr/>
          <p:nvPr/>
        </p:nvSpPr>
        <p:spPr>
          <a:xfrm>
            <a:off x="685800" y="3429000"/>
            <a:ext cx="2314440" cy="4572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5" name=""/>
          <p:cNvSpPr/>
          <p:nvPr/>
        </p:nvSpPr>
        <p:spPr>
          <a:xfrm>
            <a:off x="1697040" y="5295960"/>
            <a:ext cx="7132680" cy="91692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pic>
        <p:nvPicPr>
          <p:cNvPr id="236" name="" descr=""/>
          <p:cNvPicPr/>
          <p:nvPr/>
        </p:nvPicPr>
        <p:blipFill>
          <a:blip r:embed="rId1"/>
          <a:stretch/>
        </p:blipFill>
        <p:spPr>
          <a:xfrm>
            <a:off x="0" y="0"/>
            <a:ext cx="10287000" cy="6858000"/>
          </a:xfrm>
          <a:prstGeom prst="rect">
            <a:avLst/>
          </a:prstGeom>
          <a:noFill/>
          <a:ln w="0">
            <a:noFill/>
          </a:ln>
        </p:spPr>
      </p:pic>
      <p:sp>
        <p:nvSpPr>
          <p:cNvPr id="237" name=""/>
          <p:cNvSpPr/>
          <p:nvPr/>
        </p:nvSpPr>
        <p:spPr>
          <a:xfrm>
            <a:off x="2359080" y="5169960"/>
            <a:ext cx="2154240" cy="6426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New World Class Transshipment Port</a:t>
            </a:r>
            <a:endParaRPr b="0" lang="en-US" sz="1800" strike="noStrike" u="none">
              <a:solidFill>
                <a:srgbClr val="000000"/>
              </a:solidFill>
              <a:effectLst/>
              <a:uFillTx/>
              <a:latin typeface="Times New Roman"/>
            </a:endParaRPr>
          </a:p>
        </p:txBody>
      </p:sp>
      <p:sp>
        <p:nvSpPr>
          <p:cNvPr id="238" name=""/>
          <p:cNvSpPr/>
          <p:nvPr/>
        </p:nvSpPr>
        <p:spPr>
          <a:xfrm flipV="1">
            <a:off x="3957480" y="4614480"/>
            <a:ext cx="594000" cy="531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flipV="1">
            <a:off x="3921120" y="4627440"/>
            <a:ext cx="11124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1942920" y="398520"/>
            <a:ext cx="5540040" cy="6192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Puerto Rico LPG Market</a:t>
            </a:r>
            <a:endParaRPr b="0" lang="en-US" sz="3200" strike="noStrike" u="none">
              <a:solidFill>
                <a:srgbClr val="000000"/>
              </a:solidFill>
              <a:effectLst/>
              <a:uFillTx/>
              <a:latin typeface="Times New Roman"/>
            </a:endParaRPr>
          </a:p>
        </p:txBody>
      </p:sp>
      <p:sp>
        <p:nvSpPr>
          <p:cNvPr id="14" name="PlaceHolder 2"/>
          <p:cNvSpPr>
            <a:spLocks noGrp="1"/>
          </p:cNvSpPr>
          <p:nvPr>
            <p:ph/>
          </p:nvPr>
        </p:nvSpPr>
        <p:spPr>
          <a:xfrm>
            <a:off x="1041120" y="1455480"/>
            <a:ext cx="7800840" cy="4437000"/>
          </a:xfrm>
          <a:prstGeom prst="rect">
            <a:avLst/>
          </a:prstGeom>
          <a:noFill/>
          <a:ln w="0">
            <a:noFill/>
          </a:ln>
        </p:spPr>
        <p:txBody>
          <a:bodyPr lIns="92160" rIns="92160" tIns="46080" bIns="46080" anchor="t">
            <a:normAutofit/>
          </a:bodyPr>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Annual non-electric power generation LPG consumption is 85 MM gallons.</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Little market growth during last twelve years.</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507 MW EcoElectrica power project began commercial operations on LPG in March 2000 and LNG in August 2000. LPG is currently a back-up fuel.</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EcoElectrica purchases were 96 MM gallons during six months of LPG operations.</a:t>
            </a:r>
            <a:endParaRPr b="0" lang="en-US" sz="2400" strike="noStrike" u="none">
              <a:solidFill>
                <a:srgbClr val="000000"/>
              </a:solidFill>
              <a:effectLst/>
              <a:uFillTx/>
              <a:latin typeface="Times New Roman"/>
            </a:endParaRPr>
          </a:p>
          <a:p>
            <a:pPr marL="343080" indent="0">
              <a:spcBef>
                <a:spcPts val="1199"/>
              </a:spcBef>
              <a:spcAft>
                <a:spcPts val="11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1641600" y="2125800"/>
            <a:ext cx="6939000" cy="2565360"/>
          </a:xfrm>
          <a:custGeom>
            <a:avLst/>
            <a:gdLst/>
            <a:ahLst/>
            <a:rect l="l" t="t" r="r" b="b"/>
            <a:pathLst>
              <a:path w="284" h="105">
                <a:moveTo>
                  <a:pt x="18" y="19"/>
                </a:moveTo>
                <a:lnTo>
                  <a:pt x="19" y="19"/>
                </a:lnTo>
                <a:lnTo>
                  <a:pt x="19" y="19"/>
                </a:lnTo>
                <a:lnTo>
                  <a:pt x="20" y="18"/>
                </a:lnTo>
                <a:lnTo>
                  <a:pt x="20" y="18"/>
                </a:lnTo>
                <a:lnTo>
                  <a:pt x="20" y="18"/>
                </a:lnTo>
                <a:lnTo>
                  <a:pt x="20" y="18"/>
                </a:lnTo>
                <a:lnTo>
                  <a:pt x="20" y="18"/>
                </a:lnTo>
                <a:lnTo>
                  <a:pt x="20" y="17"/>
                </a:lnTo>
                <a:lnTo>
                  <a:pt x="20" y="17"/>
                </a:lnTo>
                <a:lnTo>
                  <a:pt x="19" y="16"/>
                </a:lnTo>
                <a:lnTo>
                  <a:pt x="18" y="14"/>
                </a:lnTo>
                <a:lnTo>
                  <a:pt x="17" y="13"/>
                </a:lnTo>
                <a:lnTo>
                  <a:pt x="17" y="13"/>
                </a:lnTo>
                <a:lnTo>
                  <a:pt x="17" y="12"/>
                </a:lnTo>
                <a:lnTo>
                  <a:pt x="17" y="12"/>
                </a:lnTo>
                <a:lnTo>
                  <a:pt x="17" y="11"/>
                </a:lnTo>
                <a:lnTo>
                  <a:pt x="17" y="11"/>
                </a:lnTo>
                <a:lnTo>
                  <a:pt x="17" y="10"/>
                </a:lnTo>
                <a:lnTo>
                  <a:pt x="20" y="7"/>
                </a:lnTo>
                <a:lnTo>
                  <a:pt x="25" y="3"/>
                </a:lnTo>
                <a:lnTo>
                  <a:pt x="29" y="1"/>
                </a:lnTo>
                <a:lnTo>
                  <a:pt x="33" y="1"/>
                </a:lnTo>
                <a:lnTo>
                  <a:pt x="37" y="0"/>
                </a:lnTo>
                <a:lnTo>
                  <a:pt x="41" y="0"/>
                </a:lnTo>
                <a:lnTo>
                  <a:pt x="47" y="1"/>
                </a:lnTo>
                <a:lnTo>
                  <a:pt x="54" y="3"/>
                </a:lnTo>
                <a:lnTo>
                  <a:pt x="57" y="5"/>
                </a:lnTo>
                <a:lnTo>
                  <a:pt x="62" y="4"/>
                </a:lnTo>
                <a:lnTo>
                  <a:pt x="66" y="4"/>
                </a:lnTo>
                <a:lnTo>
                  <a:pt x="70" y="6"/>
                </a:lnTo>
                <a:lnTo>
                  <a:pt x="75" y="6"/>
                </a:lnTo>
                <a:lnTo>
                  <a:pt x="80" y="3"/>
                </a:lnTo>
                <a:lnTo>
                  <a:pt x="80" y="3"/>
                </a:lnTo>
                <a:lnTo>
                  <a:pt x="80" y="3"/>
                </a:lnTo>
                <a:lnTo>
                  <a:pt x="80" y="3"/>
                </a:lnTo>
                <a:lnTo>
                  <a:pt x="81" y="3"/>
                </a:lnTo>
                <a:lnTo>
                  <a:pt x="81" y="3"/>
                </a:lnTo>
                <a:lnTo>
                  <a:pt x="82" y="3"/>
                </a:lnTo>
                <a:lnTo>
                  <a:pt x="82" y="3"/>
                </a:lnTo>
                <a:lnTo>
                  <a:pt x="83" y="4"/>
                </a:lnTo>
                <a:lnTo>
                  <a:pt x="84" y="4"/>
                </a:lnTo>
                <a:lnTo>
                  <a:pt x="85" y="5"/>
                </a:lnTo>
                <a:lnTo>
                  <a:pt x="88" y="5"/>
                </a:lnTo>
                <a:lnTo>
                  <a:pt x="92" y="6"/>
                </a:lnTo>
                <a:lnTo>
                  <a:pt x="97" y="5"/>
                </a:lnTo>
                <a:lnTo>
                  <a:pt x="103" y="4"/>
                </a:lnTo>
                <a:lnTo>
                  <a:pt x="111" y="4"/>
                </a:lnTo>
                <a:lnTo>
                  <a:pt x="119" y="4"/>
                </a:lnTo>
                <a:lnTo>
                  <a:pt x="124" y="4"/>
                </a:lnTo>
                <a:lnTo>
                  <a:pt x="129" y="6"/>
                </a:lnTo>
                <a:lnTo>
                  <a:pt x="131" y="6"/>
                </a:lnTo>
                <a:lnTo>
                  <a:pt x="133" y="7"/>
                </a:lnTo>
                <a:lnTo>
                  <a:pt x="134" y="7"/>
                </a:lnTo>
                <a:lnTo>
                  <a:pt x="134" y="7"/>
                </a:lnTo>
                <a:lnTo>
                  <a:pt x="135" y="6"/>
                </a:lnTo>
                <a:lnTo>
                  <a:pt x="137" y="6"/>
                </a:lnTo>
                <a:lnTo>
                  <a:pt x="138" y="5"/>
                </a:lnTo>
                <a:lnTo>
                  <a:pt x="143" y="4"/>
                </a:lnTo>
                <a:lnTo>
                  <a:pt x="149" y="4"/>
                </a:lnTo>
                <a:lnTo>
                  <a:pt x="153" y="5"/>
                </a:lnTo>
                <a:lnTo>
                  <a:pt x="154" y="5"/>
                </a:lnTo>
                <a:lnTo>
                  <a:pt x="155" y="5"/>
                </a:lnTo>
                <a:lnTo>
                  <a:pt x="157" y="4"/>
                </a:lnTo>
                <a:lnTo>
                  <a:pt x="159" y="5"/>
                </a:lnTo>
                <a:lnTo>
                  <a:pt x="160" y="5"/>
                </a:lnTo>
                <a:lnTo>
                  <a:pt x="162" y="5"/>
                </a:lnTo>
                <a:lnTo>
                  <a:pt x="165" y="6"/>
                </a:lnTo>
                <a:lnTo>
                  <a:pt x="168" y="4"/>
                </a:lnTo>
                <a:lnTo>
                  <a:pt x="173" y="4"/>
                </a:lnTo>
                <a:lnTo>
                  <a:pt x="177" y="7"/>
                </a:lnTo>
                <a:lnTo>
                  <a:pt x="180" y="5"/>
                </a:lnTo>
                <a:lnTo>
                  <a:pt x="184" y="5"/>
                </a:lnTo>
                <a:lnTo>
                  <a:pt x="184" y="8"/>
                </a:lnTo>
                <a:lnTo>
                  <a:pt x="187" y="9"/>
                </a:lnTo>
                <a:lnTo>
                  <a:pt x="189" y="8"/>
                </a:lnTo>
                <a:lnTo>
                  <a:pt x="191" y="7"/>
                </a:lnTo>
                <a:lnTo>
                  <a:pt x="192" y="8"/>
                </a:lnTo>
                <a:lnTo>
                  <a:pt x="192" y="12"/>
                </a:lnTo>
                <a:lnTo>
                  <a:pt x="195" y="13"/>
                </a:lnTo>
                <a:lnTo>
                  <a:pt x="196" y="14"/>
                </a:lnTo>
                <a:lnTo>
                  <a:pt x="197" y="14"/>
                </a:lnTo>
                <a:lnTo>
                  <a:pt x="198" y="14"/>
                </a:lnTo>
                <a:lnTo>
                  <a:pt x="198" y="14"/>
                </a:lnTo>
                <a:lnTo>
                  <a:pt x="198" y="14"/>
                </a:lnTo>
                <a:lnTo>
                  <a:pt x="198" y="14"/>
                </a:lnTo>
                <a:lnTo>
                  <a:pt x="198" y="13"/>
                </a:lnTo>
                <a:lnTo>
                  <a:pt x="198" y="13"/>
                </a:lnTo>
                <a:lnTo>
                  <a:pt x="198" y="12"/>
                </a:lnTo>
                <a:lnTo>
                  <a:pt x="197" y="11"/>
                </a:lnTo>
                <a:lnTo>
                  <a:pt x="197" y="10"/>
                </a:lnTo>
                <a:lnTo>
                  <a:pt x="197" y="9"/>
                </a:lnTo>
                <a:lnTo>
                  <a:pt x="197" y="9"/>
                </a:lnTo>
                <a:lnTo>
                  <a:pt x="197" y="7"/>
                </a:lnTo>
                <a:lnTo>
                  <a:pt x="201" y="7"/>
                </a:lnTo>
                <a:lnTo>
                  <a:pt x="206" y="9"/>
                </a:lnTo>
                <a:lnTo>
                  <a:pt x="214" y="8"/>
                </a:lnTo>
                <a:lnTo>
                  <a:pt x="221" y="8"/>
                </a:lnTo>
                <a:lnTo>
                  <a:pt x="227" y="10"/>
                </a:lnTo>
                <a:lnTo>
                  <a:pt x="233" y="10"/>
                </a:lnTo>
                <a:lnTo>
                  <a:pt x="238" y="12"/>
                </a:lnTo>
                <a:lnTo>
                  <a:pt x="245" y="13"/>
                </a:lnTo>
                <a:lnTo>
                  <a:pt x="247" y="13"/>
                </a:lnTo>
                <a:lnTo>
                  <a:pt x="251" y="16"/>
                </a:lnTo>
                <a:lnTo>
                  <a:pt x="256" y="18"/>
                </a:lnTo>
                <a:lnTo>
                  <a:pt x="262" y="20"/>
                </a:lnTo>
                <a:lnTo>
                  <a:pt x="265" y="23"/>
                </a:lnTo>
                <a:lnTo>
                  <a:pt x="267" y="21"/>
                </a:lnTo>
                <a:lnTo>
                  <a:pt x="272" y="21"/>
                </a:lnTo>
                <a:lnTo>
                  <a:pt x="273" y="20"/>
                </a:lnTo>
                <a:lnTo>
                  <a:pt x="273" y="19"/>
                </a:lnTo>
                <a:lnTo>
                  <a:pt x="273" y="19"/>
                </a:lnTo>
                <a:lnTo>
                  <a:pt x="273" y="19"/>
                </a:lnTo>
                <a:lnTo>
                  <a:pt x="274" y="18"/>
                </a:lnTo>
                <a:lnTo>
                  <a:pt x="274" y="18"/>
                </a:lnTo>
                <a:lnTo>
                  <a:pt x="274" y="18"/>
                </a:lnTo>
                <a:lnTo>
                  <a:pt x="277" y="18"/>
                </a:lnTo>
                <a:lnTo>
                  <a:pt x="279" y="19"/>
                </a:lnTo>
                <a:lnTo>
                  <a:pt x="280" y="23"/>
                </a:lnTo>
                <a:lnTo>
                  <a:pt x="279" y="27"/>
                </a:lnTo>
                <a:lnTo>
                  <a:pt x="278" y="31"/>
                </a:lnTo>
                <a:lnTo>
                  <a:pt x="281" y="31"/>
                </a:lnTo>
                <a:lnTo>
                  <a:pt x="284" y="32"/>
                </a:lnTo>
                <a:lnTo>
                  <a:pt x="281" y="33"/>
                </a:lnTo>
                <a:lnTo>
                  <a:pt x="279" y="34"/>
                </a:lnTo>
                <a:lnTo>
                  <a:pt x="277" y="36"/>
                </a:lnTo>
                <a:lnTo>
                  <a:pt x="277" y="40"/>
                </a:lnTo>
                <a:lnTo>
                  <a:pt x="277" y="44"/>
                </a:lnTo>
                <a:lnTo>
                  <a:pt x="279" y="46"/>
                </a:lnTo>
                <a:lnTo>
                  <a:pt x="282" y="50"/>
                </a:lnTo>
                <a:lnTo>
                  <a:pt x="281" y="52"/>
                </a:lnTo>
                <a:lnTo>
                  <a:pt x="279" y="52"/>
                </a:lnTo>
                <a:lnTo>
                  <a:pt x="277" y="50"/>
                </a:lnTo>
                <a:lnTo>
                  <a:pt x="276" y="50"/>
                </a:lnTo>
                <a:lnTo>
                  <a:pt x="275" y="52"/>
                </a:lnTo>
                <a:lnTo>
                  <a:pt x="278" y="56"/>
                </a:lnTo>
                <a:lnTo>
                  <a:pt x="275" y="57"/>
                </a:lnTo>
                <a:lnTo>
                  <a:pt x="271" y="56"/>
                </a:lnTo>
                <a:lnTo>
                  <a:pt x="269" y="55"/>
                </a:lnTo>
                <a:lnTo>
                  <a:pt x="268" y="55"/>
                </a:lnTo>
                <a:lnTo>
                  <a:pt x="263" y="57"/>
                </a:lnTo>
                <a:lnTo>
                  <a:pt x="259" y="58"/>
                </a:lnTo>
                <a:lnTo>
                  <a:pt x="256" y="61"/>
                </a:lnTo>
                <a:lnTo>
                  <a:pt x="255" y="63"/>
                </a:lnTo>
                <a:lnTo>
                  <a:pt x="254" y="65"/>
                </a:lnTo>
                <a:lnTo>
                  <a:pt x="253" y="66"/>
                </a:lnTo>
                <a:lnTo>
                  <a:pt x="253" y="68"/>
                </a:lnTo>
                <a:lnTo>
                  <a:pt x="252" y="69"/>
                </a:lnTo>
                <a:lnTo>
                  <a:pt x="252" y="71"/>
                </a:lnTo>
                <a:lnTo>
                  <a:pt x="251" y="76"/>
                </a:lnTo>
                <a:lnTo>
                  <a:pt x="248" y="79"/>
                </a:lnTo>
                <a:lnTo>
                  <a:pt x="247" y="80"/>
                </a:lnTo>
                <a:lnTo>
                  <a:pt x="246" y="76"/>
                </a:lnTo>
                <a:lnTo>
                  <a:pt x="244" y="76"/>
                </a:lnTo>
                <a:lnTo>
                  <a:pt x="243" y="79"/>
                </a:lnTo>
                <a:lnTo>
                  <a:pt x="243" y="82"/>
                </a:lnTo>
                <a:lnTo>
                  <a:pt x="243" y="86"/>
                </a:lnTo>
                <a:lnTo>
                  <a:pt x="241" y="88"/>
                </a:lnTo>
                <a:lnTo>
                  <a:pt x="239" y="88"/>
                </a:lnTo>
                <a:lnTo>
                  <a:pt x="235" y="89"/>
                </a:lnTo>
                <a:lnTo>
                  <a:pt x="232" y="92"/>
                </a:lnTo>
                <a:lnTo>
                  <a:pt x="232" y="95"/>
                </a:lnTo>
                <a:lnTo>
                  <a:pt x="228" y="94"/>
                </a:lnTo>
                <a:lnTo>
                  <a:pt x="225" y="94"/>
                </a:lnTo>
                <a:lnTo>
                  <a:pt x="221" y="92"/>
                </a:lnTo>
                <a:lnTo>
                  <a:pt x="219" y="93"/>
                </a:lnTo>
                <a:lnTo>
                  <a:pt x="217" y="94"/>
                </a:lnTo>
                <a:lnTo>
                  <a:pt x="212" y="94"/>
                </a:lnTo>
                <a:lnTo>
                  <a:pt x="208" y="95"/>
                </a:lnTo>
                <a:lnTo>
                  <a:pt x="205" y="97"/>
                </a:lnTo>
                <a:lnTo>
                  <a:pt x="201" y="97"/>
                </a:lnTo>
                <a:lnTo>
                  <a:pt x="199" y="97"/>
                </a:lnTo>
                <a:lnTo>
                  <a:pt x="198" y="97"/>
                </a:lnTo>
                <a:lnTo>
                  <a:pt x="197" y="97"/>
                </a:lnTo>
                <a:lnTo>
                  <a:pt x="197" y="97"/>
                </a:lnTo>
                <a:lnTo>
                  <a:pt x="193" y="98"/>
                </a:lnTo>
                <a:lnTo>
                  <a:pt x="191" y="98"/>
                </a:lnTo>
                <a:lnTo>
                  <a:pt x="188" y="102"/>
                </a:lnTo>
                <a:lnTo>
                  <a:pt x="186" y="103"/>
                </a:lnTo>
                <a:lnTo>
                  <a:pt x="182" y="102"/>
                </a:lnTo>
                <a:lnTo>
                  <a:pt x="183" y="100"/>
                </a:lnTo>
                <a:lnTo>
                  <a:pt x="183" y="99"/>
                </a:lnTo>
                <a:lnTo>
                  <a:pt x="181" y="97"/>
                </a:lnTo>
                <a:lnTo>
                  <a:pt x="179" y="97"/>
                </a:lnTo>
                <a:lnTo>
                  <a:pt x="178" y="98"/>
                </a:lnTo>
                <a:lnTo>
                  <a:pt x="177" y="100"/>
                </a:lnTo>
                <a:lnTo>
                  <a:pt x="175" y="100"/>
                </a:lnTo>
                <a:lnTo>
                  <a:pt x="170" y="100"/>
                </a:lnTo>
                <a:lnTo>
                  <a:pt x="167" y="100"/>
                </a:lnTo>
                <a:lnTo>
                  <a:pt x="165" y="97"/>
                </a:lnTo>
                <a:lnTo>
                  <a:pt x="163" y="96"/>
                </a:lnTo>
                <a:lnTo>
                  <a:pt x="161" y="96"/>
                </a:lnTo>
                <a:lnTo>
                  <a:pt x="157" y="95"/>
                </a:lnTo>
                <a:lnTo>
                  <a:pt x="156" y="96"/>
                </a:lnTo>
                <a:lnTo>
                  <a:pt x="153" y="98"/>
                </a:lnTo>
                <a:lnTo>
                  <a:pt x="152" y="100"/>
                </a:lnTo>
                <a:lnTo>
                  <a:pt x="150" y="100"/>
                </a:lnTo>
                <a:lnTo>
                  <a:pt x="148" y="100"/>
                </a:lnTo>
                <a:lnTo>
                  <a:pt x="145" y="97"/>
                </a:lnTo>
                <a:lnTo>
                  <a:pt x="142" y="94"/>
                </a:lnTo>
                <a:lnTo>
                  <a:pt x="139" y="93"/>
                </a:lnTo>
                <a:lnTo>
                  <a:pt x="137" y="93"/>
                </a:lnTo>
                <a:lnTo>
                  <a:pt x="134" y="94"/>
                </a:lnTo>
                <a:lnTo>
                  <a:pt x="133" y="95"/>
                </a:lnTo>
                <a:lnTo>
                  <a:pt x="129" y="96"/>
                </a:lnTo>
                <a:lnTo>
                  <a:pt x="125" y="96"/>
                </a:lnTo>
                <a:lnTo>
                  <a:pt x="123" y="96"/>
                </a:lnTo>
                <a:lnTo>
                  <a:pt x="119" y="97"/>
                </a:lnTo>
                <a:lnTo>
                  <a:pt x="116" y="97"/>
                </a:lnTo>
                <a:lnTo>
                  <a:pt x="112" y="96"/>
                </a:lnTo>
                <a:lnTo>
                  <a:pt x="109" y="95"/>
                </a:lnTo>
                <a:lnTo>
                  <a:pt x="106" y="97"/>
                </a:lnTo>
                <a:lnTo>
                  <a:pt x="103" y="97"/>
                </a:lnTo>
                <a:lnTo>
                  <a:pt x="96" y="97"/>
                </a:lnTo>
                <a:lnTo>
                  <a:pt x="95" y="95"/>
                </a:lnTo>
                <a:lnTo>
                  <a:pt x="93" y="94"/>
                </a:lnTo>
                <a:lnTo>
                  <a:pt x="92" y="93"/>
                </a:lnTo>
                <a:lnTo>
                  <a:pt x="89" y="95"/>
                </a:lnTo>
                <a:lnTo>
                  <a:pt x="86" y="95"/>
                </a:lnTo>
                <a:lnTo>
                  <a:pt x="85" y="93"/>
                </a:lnTo>
                <a:lnTo>
                  <a:pt x="81" y="92"/>
                </a:lnTo>
                <a:lnTo>
                  <a:pt x="80" y="92"/>
                </a:lnTo>
                <a:lnTo>
                  <a:pt x="79" y="95"/>
                </a:lnTo>
                <a:lnTo>
                  <a:pt x="80" y="96"/>
                </a:lnTo>
                <a:lnTo>
                  <a:pt x="81" y="97"/>
                </a:lnTo>
                <a:lnTo>
                  <a:pt x="80" y="98"/>
                </a:lnTo>
                <a:lnTo>
                  <a:pt x="79" y="98"/>
                </a:lnTo>
                <a:lnTo>
                  <a:pt x="78" y="98"/>
                </a:lnTo>
                <a:lnTo>
                  <a:pt x="77" y="98"/>
                </a:lnTo>
                <a:lnTo>
                  <a:pt x="75" y="99"/>
                </a:lnTo>
                <a:lnTo>
                  <a:pt x="72" y="100"/>
                </a:lnTo>
                <a:lnTo>
                  <a:pt x="70" y="102"/>
                </a:lnTo>
                <a:lnTo>
                  <a:pt x="68" y="100"/>
                </a:lnTo>
                <a:lnTo>
                  <a:pt x="65" y="99"/>
                </a:lnTo>
                <a:lnTo>
                  <a:pt x="61" y="99"/>
                </a:lnTo>
                <a:lnTo>
                  <a:pt x="61" y="102"/>
                </a:lnTo>
                <a:lnTo>
                  <a:pt x="61" y="102"/>
                </a:lnTo>
                <a:lnTo>
                  <a:pt x="61" y="102"/>
                </a:lnTo>
                <a:lnTo>
                  <a:pt x="60" y="103"/>
                </a:lnTo>
                <a:lnTo>
                  <a:pt x="60" y="103"/>
                </a:lnTo>
                <a:lnTo>
                  <a:pt x="60" y="104"/>
                </a:lnTo>
                <a:lnTo>
                  <a:pt x="60" y="104"/>
                </a:lnTo>
                <a:lnTo>
                  <a:pt x="58" y="105"/>
                </a:lnTo>
                <a:lnTo>
                  <a:pt x="56" y="105"/>
                </a:lnTo>
                <a:lnTo>
                  <a:pt x="53" y="102"/>
                </a:lnTo>
                <a:lnTo>
                  <a:pt x="51" y="100"/>
                </a:lnTo>
                <a:lnTo>
                  <a:pt x="48" y="97"/>
                </a:lnTo>
                <a:lnTo>
                  <a:pt x="46" y="96"/>
                </a:lnTo>
                <a:lnTo>
                  <a:pt x="44" y="97"/>
                </a:lnTo>
                <a:lnTo>
                  <a:pt x="42" y="98"/>
                </a:lnTo>
                <a:lnTo>
                  <a:pt x="39" y="98"/>
                </a:lnTo>
                <a:lnTo>
                  <a:pt x="35" y="98"/>
                </a:lnTo>
                <a:lnTo>
                  <a:pt x="33" y="100"/>
                </a:lnTo>
                <a:lnTo>
                  <a:pt x="33" y="102"/>
                </a:lnTo>
                <a:lnTo>
                  <a:pt x="32" y="104"/>
                </a:lnTo>
                <a:lnTo>
                  <a:pt x="29" y="103"/>
                </a:lnTo>
                <a:lnTo>
                  <a:pt x="27" y="101"/>
                </a:lnTo>
                <a:lnTo>
                  <a:pt x="25" y="101"/>
                </a:lnTo>
                <a:lnTo>
                  <a:pt x="22" y="101"/>
                </a:lnTo>
                <a:lnTo>
                  <a:pt x="21" y="100"/>
                </a:lnTo>
                <a:lnTo>
                  <a:pt x="19" y="98"/>
                </a:lnTo>
                <a:lnTo>
                  <a:pt x="17" y="98"/>
                </a:lnTo>
                <a:lnTo>
                  <a:pt x="17" y="100"/>
                </a:lnTo>
                <a:lnTo>
                  <a:pt x="17" y="101"/>
                </a:lnTo>
                <a:lnTo>
                  <a:pt x="18" y="104"/>
                </a:lnTo>
                <a:lnTo>
                  <a:pt x="17" y="105"/>
                </a:lnTo>
                <a:lnTo>
                  <a:pt x="15" y="105"/>
                </a:lnTo>
                <a:lnTo>
                  <a:pt x="13" y="104"/>
                </a:lnTo>
                <a:lnTo>
                  <a:pt x="15" y="102"/>
                </a:lnTo>
                <a:lnTo>
                  <a:pt x="13" y="100"/>
                </a:lnTo>
                <a:lnTo>
                  <a:pt x="13" y="98"/>
                </a:lnTo>
                <a:lnTo>
                  <a:pt x="11" y="97"/>
                </a:lnTo>
                <a:lnTo>
                  <a:pt x="11" y="95"/>
                </a:lnTo>
                <a:lnTo>
                  <a:pt x="10" y="95"/>
                </a:lnTo>
                <a:lnTo>
                  <a:pt x="10" y="94"/>
                </a:lnTo>
                <a:lnTo>
                  <a:pt x="13" y="93"/>
                </a:lnTo>
                <a:lnTo>
                  <a:pt x="15" y="92"/>
                </a:lnTo>
                <a:lnTo>
                  <a:pt x="18" y="92"/>
                </a:lnTo>
                <a:lnTo>
                  <a:pt x="20" y="88"/>
                </a:lnTo>
                <a:lnTo>
                  <a:pt x="19" y="85"/>
                </a:lnTo>
                <a:lnTo>
                  <a:pt x="17" y="85"/>
                </a:lnTo>
                <a:lnTo>
                  <a:pt x="15" y="84"/>
                </a:lnTo>
                <a:lnTo>
                  <a:pt x="13" y="83"/>
                </a:lnTo>
                <a:lnTo>
                  <a:pt x="16" y="80"/>
                </a:lnTo>
                <a:lnTo>
                  <a:pt x="17" y="75"/>
                </a:lnTo>
                <a:lnTo>
                  <a:pt x="17" y="72"/>
                </a:lnTo>
                <a:lnTo>
                  <a:pt x="17" y="69"/>
                </a:lnTo>
                <a:lnTo>
                  <a:pt x="18" y="67"/>
                </a:lnTo>
                <a:lnTo>
                  <a:pt x="18" y="64"/>
                </a:lnTo>
                <a:lnTo>
                  <a:pt x="20" y="61"/>
                </a:lnTo>
                <a:lnTo>
                  <a:pt x="21" y="58"/>
                </a:lnTo>
                <a:lnTo>
                  <a:pt x="22" y="56"/>
                </a:lnTo>
                <a:lnTo>
                  <a:pt x="19" y="50"/>
                </a:lnTo>
                <a:lnTo>
                  <a:pt x="16" y="45"/>
                </a:lnTo>
                <a:lnTo>
                  <a:pt x="14" y="45"/>
                </a:lnTo>
                <a:lnTo>
                  <a:pt x="11" y="43"/>
                </a:lnTo>
                <a:lnTo>
                  <a:pt x="9" y="43"/>
                </a:lnTo>
                <a:lnTo>
                  <a:pt x="7" y="40"/>
                </a:lnTo>
                <a:lnTo>
                  <a:pt x="6" y="37"/>
                </a:lnTo>
                <a:lnTo>
                  <a:pt x="4" y="37"/>
                </a:lnTo>
                <a:lnTo>
                  <a:pt x="3" y="32"/>
                </a:lnTo>
                <a:lnTo>
                  <a:pt x="0" y="30"/>
                </a:lnTo>
                <a:lnTo>
                  <a:pt x="1" y="26"/>
                </a:lnTo>
                <a:lnTo>
                  <a:pt x="3" y="24"/>
                </a:lnTo>
                <a:lnTo>
                  <a:pt x="7" y="24"/>
                </a:lnTo>
                <a:lnTo>
                  <a:pt x="9" y="24"/>
                </a:lnTo>
                <a:lnTo>
                  <a:pt x="11" y="23"/>
                </a:lnTo>
                <a:lnTo>
                  <a:pt x="15" y="22"/>
                </a:lnTo>
                <a:lnTo>
                  <a:pt x="17" y="20"/>
                </a:lnTo>
                <a:lnTo>
                  <a:pt x="18" y="19"/>
                </a:lnTo>
                <a:lnTo>
                  <a:pt x="18" y="19"/>
                </a:lnTo>
                <a:close/>
              </a:path>
            </a:pathLst>
          </a:custGeom>
          <a:solidFill>
            <a:srgbClr val="a3ffb5">
              <a:alpha val="50000"/>
            </a:srgbClr>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857520" y="219240"/>
            <a:ext cx="866520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Puerto Rico LPG Terminal Locations and Capacity</a:t>
            </a:r>
            <a:endParaRPr b="0" lang="en-US" sz="2800" strike="noStrike" u="none">
              <a:solidFill>
                <a:srgbClr val="000000"/>
              </a:solidFill>
              <a:effectLst/>
              <a:uFillTx/>
              <a:latin typeface="Times New Roman"/>
            </a:endParaRPr>
          </a:p>
        </p:txBody>
      </p:sp>
      <p:sp>
        <p:nvSpPr>
          <p:cNvPr id="17" name=""/>
          <p:cNvSpPr/>
          <p:nvPr/>
        </p:nvSpPr>
        <p:spPr>
          <a:xfrm>
            <a:off x="3838680" y="4280040"/>
            <a:ext cx="228600" cy="217440"/>
          </a:xfrm>
          <a:prstGeom prst="star5">
            <a:avLst/>
          </a:prstGeom>
          <a:solidFill>
            <a:srgbClr val="ff0000"/>
          </a:solidFill>
          <a:ln w="9360">
            <a:solidFill>
              <a:srgbClr val="000000"/>
            </a:solidFill>
            <a:miter/>
          </a:ln>
        </p:spPr>
        <p:style>
          <a:lnRef idx="0"/>
          <a:fillRef idx="0"/>
          <a:effectRef idx="0"/>
          <a:fontRef idx="minor"/>
        </p:style>
        <p:txBody>
          <a:bodyPr wrap="none" lIns="90000" rIns="90000" tIns="25920" bIns="25920" anchor="ctr">
            <a:noAutofit/>
          </a:bodyPr>
          <a:p>
            <a:endParaRPr b="0" lang="en-US" sz="2400" strike="noStrike" u="none">
              <a:solidFill>
                <a:srgbClr val="000000"/>
              </a:solidFill>
              <a:effectLst/>
              <a:uFillTx/>
              <a:latin typeface="Times New Roman"/>
            </a:endParaRPr>
          </a:p>
        </p:txBody>
      </p:sp>
      <p:sp>
        <p:nvSpPr>
          <p:cNvPr id="18" name=""/>
          <p:cNvSpPr/>
          <p:nvPr/>
        </p:nvSpPr>
        <p:spPr>
          <a:xfrm>
            <a:off x="3719520" y="4506840"/>
            <a:ext cx="16272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ProCaribe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23,400 MT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(85% of Total Opened)</a:t>
            </a:r>
            <a:endParaRPr b="0" lang="en-US" sz="1400" strike="noStrike" u="none">
              <a:solidFill>
                <a:srgbClr val="000000"/>
              </a:solidFill>
              <a:effectLst/>
              <a:uFillTx/>
              <a:latin typeface="Times New Roman"/>
            </a:endParaRPr>
          </a:p>
        </p:txBody>
      </p:sp>
      <p:sp>
        <p:nvSpPr>
          <p:cNvPr id="19" name=""/>
          <p:cNvSpPr/>
          <p:nvPr/>
        </p:nvSpPr>
        <p:spPr>
          <a:xfrm>
            <a:off x="3700440" y="4325760"/>
            <a:ext cx="87480" cy="87480"/>
          </a:xfrm>
          <a:prstGeom prst="ellipse">
            <a:avLst/>
          </a:prstGeom>
          <a:solidFill>
            <a:srgbClr val="3b0071"/>
          </a:solidFill>
          <a:ln w="9360">
            <a:solidFill>
              <a:srgbClr val="000000"/>
            </a:solidFill>
            <a:miter/>
          </a:ln>
        </p:spPr>
        <p:style>
          <a:lnRef idx="0"/>
          <a:fillRef idx="0"/>
          <a:effectRef idx="0"/>
          <a:fontRef idx="minor"/>
        </p:style>
        <p:txBody>
          <a:bodyPr wrap="none" lIns="90000" rIns="90000" tIns="15480" bIns="15480" anchor="ctr">
            <a:noAutofit/>
          </a:bodyPr>
          <a:p>
            <a:endParaRPr b="0" lang="en-US" sz="2400" strike="noStrike" u="none">
              <a:solidFill>
                <a:srgbClr val="000000"/>
              </a:solidFill>
              <a:effectLst/>
              <a:uFillTx/>
              <a:latin typeface="Times New Roman"/>
            </a:endParaRPr>
          </a:p>
        </p:txBody>
      </p:sp>
      <p:sp>
        <p:nvSpPr>
          <p:cNvPr id="20" name=""/>
          <p:cNvSpPr/>
          <p:nvPr/>
        </p:nvSpPr>
        <p:spPr>
          <a:xfrm>
            <a:off x="2425680" y="3979800"/>
            <a:ext cx="160344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Corco (Empire)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1820 MT</a:t>
            </a:r>
            <a:endParaRPr b="0" lang="en-US" sz="1400" strike="noStrike" u="none">
              <a:solidFill>
                <a:srgbClr val="000000"/>
              </a:solidFill>
              <a:effectLst/>
              <a:uFillTx/>
              <a:latin typeface="Times New Roman"/>
            </a:endParaRPr>
          </a:p>
        </p:txBody>
      </p:sp>
      <p:sp>
        <p:nvSpPr>
          <p:cNvPr id="21" name=""/>
          <p:cNvSpPr/>
          <p:nvPr/>
        </p:nvSpPr>
        <p:spPr>
          <a:xfrm>
            <a:off x="4668840" y="2028960"/>
            <a:ext cx="160344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Capeco (Closed)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2300 MT</a:t>
            </a:r>
            <a:endParaRPr b="0" lang="en-US" sz="1400" strike="noStrike" u="none">
              <a:solidFill>
                <a:srgbClr val="000000"/>
              </a:solidFill>
              <a:effectLst/>
              <a:uFillTx/>
              <a:latin typeface="Times New Roman"/>
            </a:endParaRPr>
          </a:p>
        </p:txBody>
      </p:sp>
      <p:sp>
        <p:nvSpPr>
          <p:cNvPr id="22" name=""/>
          <p:cNvSpPr/>
          <p:nvPr/>
        </p:nvSpPr>
        <p:spPr>
          <a:xfrm>
            <a:off x="6276960" y="1855800"/>
            <a:ext cx="12193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Tropigas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960 MT</a:t>
            </a:r>
            <a:endParaRPr b="0" lang="en-US" sz="1400" strike="noStrike" u="none">
              <a:solidFill>
                <a:srgbClr val="000000"/>
              </a:solidFill>
              <a:effectLst/>
              <a:uFillTx/>
              <a:latin typeface="Times New Roman"/>
            </a:endParaRPr>
          </a:p>
        </p:txBody>
      </p:sp>
      <p:sp>
        <p:nvSpPr>
          <p:cNvPr id="23" name=""/>
          <p:cNvSpPr/>
          <p:nvPr/>
        </p:nvSpPr>
        <p:spPr>
          <a:xfrm>
            <a:off x="5657760" y="4676760"/>
            <a:ext cx="2419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Phillips (Closed)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3650 MT</a:t>
            </a:r>
            <a:endParaRPr b="0" lang="en-US" sz="1400" strike="noStrike" u="none">
              <a:solidFill>
                <a:srgbClr val="000000"/>
              </a:solidFill>
              <a:effectLst/>
              <a:uFillTx/>
              <a:latin typeface="Times New Roman"/>
            </a:endParaRPr>
          </a:p>
        </p:txBody>
      </p:sp>
      <p:sp>
        <p:nvSpPr>
          <p:cNvPr id="24" name=""/>
          <p:cNvSpPr/>
          <p:nvPr/>
        </p:nvSpPr>
        <p:spPr>
          <a:xfrm>
            <a:off x="4064040" y="3897360"/>
            <a:ext cx="206064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 R Fuels (Liquilux)</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1340 MT</a:t>
            </a:r>
            <a:endParaRPr b="0" lang="en-US" sz="1400" strike="noStrike" u="none">
              <a:solidFill>
                <a:srgbClr val="000000"/>
              </a:solidFill>
              <a:effectLst/>
              <a:uFillTx/>
              <a:latin typeface="Times New Roman"/>
            </a:endParaRPr>
          </a:p>
        </p:txBody>
      </p:sp>
      <p:sp>
        <p:nvSpPr>
          <p:cNvPr id="25" name=""/>
          <p:cNvSpPr/>
          <p:nvPr/>
        </p:nvSpPr>
        <p:spPr>
          <a:xfrm>
            <a:off x="6111720" y="4497480"/>
            <a:ext cx="87480" cy="87120"/>
          </a:xfrm>
          <a:prstGeom prst="ellipse">
            <a:avLst/>
          </a:prstGeom>
          <a:solidFill>
            <a:srgbClr val="3b0071"/>
          </a:solidFill>
          <a:ln w="9360">
            <a:solidFill>
              <a:srgbClr val="000000"/>
            </a:solidFill>
            <a:miter/>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26" name=""/>
          <p:cNvSpPr/>
          <p:nvPr/>
        </p:nvSpPr>
        <p:spPr>
          <a:xfrm>
            <a:off x="4603680" y="4349880"/>
            <a:ext cx="87480" cy="87120"/>
          </a:xfrm>
          <a:prstGeom prst="ellipse">
            <a:avLst/>
          </a:prstGeom>
          <a:solidFill>
            <a:srgbClr val="3b0071"/>
          </a:solidFill>
          <a:ln w="9360">
            <a:solidFill>
              <a:srgbClr val="000000"/>
            </a:solidFill>
            <a:miter/>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27" name=""/>
          <p:cNvSpPr/>
          <p:nvPr/>
        </p:nvSpPr>
        <p:spPr>
          <a:xfrm>
            <a:off x="6446880" y="2332080"/>
            <a:ext cx="87120" cy="87120"/>
          </a:xfrm>
          <a:prstGeom prst="ellipse">
            <a:avLst/>
          </a:prstGeom>
          <a:solidFill>
            <a:srgbClr val="3b0071"/>
          </a:solidFill>
          <a:ln w="9360">
            <a:solidFill>
              <a:srgbClr val="000000"/>
            </a:solidFill>
            <a:miter/>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28" name=""/>
          <p:cNvSpPr/>
          <p:nvPr/>
        </p:nvSpPr>
        <p:spPr>
          <a:xfrm>
            <a:off x="6286680" y="2320920"/>
            <a:ext cx="87120" cy="87480"/>
          </a:xfrm>
          <a:prstGeom prst="ellipse">
            <a:avLst/>
          </a:prstGeom>
          <a:solidFill>
            <a:srgbClr val="3b0071"/>
          </a:solidFill>
          <a:ln w="9360">
            <a:solidFill>
              <a:srgbClr val="000000"/>
            </a:solidFill>
            <a:miter/>
          </a:ln>
        </p:spPr>
        <p:style>
          <a:lnRef idx="0"/>
          <a:fillRef idx="0"/>
          <a:effectRef idx="0"/>
          <a:fontRef idx="minor"/>
        </p:style>
        <p:txBody>
          <a:bodyPr wrap="none" lIns="90000" rIns="90000" tIns="15480" bIns="154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a:off x="898560" y="5694480"/>
            <a:ext cx="61293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Note: Total of 27,520 MT currently available to distribution industry.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771480" y="378360"/>
            <a:ext cx="8672400" cy="58129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2400" strike="noStrike" u="none">
                <a:solidFill>
                  <a:srgbClr val="000000"/>
                </a:solidFill>
                <a:effectLst/>
                <a:uFillTx/>
                <a:latin typeface="Times New Roman"/>
              </a:rPr>
              <a:t>	</a:t>
            </a:r>
            <a:r>
              <a:rPr b="1" lang="es-ES" sz="2400" strike="noStrike" u="none">
                <a:solidFill>
                  <a:srgbClr val="000000"/>
                </a:solidFill>
                <a:effectLst/>
                <a:uFillTx/>
                <a:latin typeface="Times New Roman"/>
              </a:rPr>
              <a:t>Puerto Rico LPG Wholesalers/Importers (1999 est.)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Company</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MM Gals/Year</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Market Share</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Enron PR Assets*</a:t>
            </a:r>
            <a:r>
              <a:rPr b="0" lang="en-US" sz="2000" strike="noStrike" u="none" baseline="30000">
                <a:solidFill>
                  <a:srgbClr val="000000"/>
                </a:solidFill>
                <a:effectLst/>
                <a:uFillTx/>
                <a:latin typeface="Times New Roman"/>
              </a:rPr>
              <a:t>	</a:t>
            </a:r>
            <a:r>
              <a:rPr b="0" lang="en-US" sz="2000" strike="noStrike" u="none" baseline="30000">
                <a:solidFill>
                  <a:srgbClr val="000000"/>
                </a:solidFill>
                <a:effectLst/>
                <a:uFillTx/>
                <a:latin typeface="Times New Roman"/>
              </a:rPr>
              <a:t>      </a:t>
            </a:r>
            <a:r>
              <a:rPr b="0" lang="en-US" sz="2000" strike="noStrike" u="none">
                <a:solidFill>
                  <a:srgbClr val="000000"/>
                </a:solidFill>
                <a:effectLst/>
                <a:uFillTx/>
                <a:latin typeface="Times New Roman"/>
              </a:rPr>
              <a:t>18.5MM</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22%</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Other </a:t>
            </a:r>
            <a:r>
              <a:rPr b="0" lang="es-ES" sz="2000" strike="noStrike" u="none">
                <a:solidFill>
                  <a:srgbClr val="000000"/>
                </a:solidFill>
                <a:effectLst/>
                <a:uFillTx/>
                <a:latin typeface="Times New Roman"/>
              </a:rPr>
              <a:t>	</a:t>
            </a:r>
            <a:r>
              <a:rPr b="0" lang="es-ES" sz="2000" strike="noStrike" u="none">
                <a:solidFill>
                  <a:srgbClr val="000000"/>
                </a:solidFill>
                <a:effectLst/>
                <a:uFillTx/>
                <a:latin typeface="Times New Roman"/>
              </a:rPr>
              <a:t>	</a:t>
            </a:r>
            <a:r>
              <a:rPr b="0" lang="es-ES" sz="2000" strike="noStrike" u="none">
                <a:solidFill>
                  <a:srgbClr val="000000"/>
                </a:solidFill>
                <a:effectLst/>
                <a:uFillTx/>
                <a:latin typeface="Times New Roman"/>
              </a:rPr>
              <a:t>	</a:t>
            </a:r>
            <a:r>
              <a:rPr b="0" lang="es-ES" sz="2000" strike="noStrike" u="none">
                <a:solidFill>
                  <a:srgbClr val="000000"/>
                </a:solidFill>
                <a:effectLst/>
                <a:uFillTx/>
                <a:latin typeface="Times New Roman"/>
              </a:rPr>
              <a:t>    </a:t>
            </a:r>
            <a:r>
              <a:rPr b="0" lang="es-ES" sz="2000" strike="noStrike" u="sng">
                <a:solidFill>
                  <a:srgbClr val="000000"/>
                </a:solidFill>
                <a:effectLst/>
                <a:uFillTx/>
                <a:latin typeface="Times New Roman"/>
              </a:rPr>
              <a:t>66.5MM</a:t>
            </a:r>
            <a:r>
              <a:rPr b="0" lang="es-ES" sz="2000" strike="noStrike" u="sng">
                <a:solidFill>
                  <a:srgbClr val="000000"/>
                </a:solidFill>
                <a:effectLst/>
                <a:uFillTx/>
                <a:latin typeface="Times New Roman"/>
              </a:rPr>
              <a:t>	</a:t>
            </a:r>
            <a:r>
              <a:rPr b="0" lang="es-ES" sz="2000" strike="noStrike" u="none">
                <a:solidFill>
                  <a:srgbClr val="000000"/>
                </a:solidFill>
                <a:effectLst/>
                <a:uFillTx/>
                <a:latin typeface="Times New Roman"/>
              </a:rPr>
              <a:t>        </a:t>
            </a:r>
            <a:r>
              <a:rPr b="0" lang="es-ES" sz="2000" strike="noStrike" u="sng">
                <a:solidFill>
                  <a:srgbClr val="000000"/>
                </a:solidFill>
                <a:effectLst/>
                <a:uFillTx/>
                <a:latin typeface="Times New Roman"/>
              </a:rPr>
              <a:t>78</a:t>
            </a:r>
            <a:r>
              <a:rPr b="0" lang="en-US" sz="2000" strike="noStrike" u="sng">
                <a:solidFill>
                  <a:srgbClr val="000000"/>
                </a:solidFill>
                <a:effectLst/>
                <a:uFillTx/>
                <a:latin typeface="Times New Roman"/>
              </a:rPr>
              <a:t>%</a:t>
            </a:r>
            <a:endParaRPr b="0" lang="en-US" sz="2000" strike="noStrike" u="none">
              <a:solidFill>
                <a:srgbClr val="000000"/>
              </a:solidFill>
              <a:effectLst/>
              <a:uFillTx/>
              <a:latin typeface="Times New Roman"/>
            </a:endParaRPr>
          </a:p>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85.0MM</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100%</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100 % of Puerto Rico Supply is Imported</a:t>
            </a: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No Refineries Producing Propane or Mixes</a:t>
            </a: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Imports are Waterborne Cargoes</a:t>
            </a: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LPG is Trucked from Terminals</a:t>
            </a: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No Railways on the Island</a:t>
            </a: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 sz="1600" strike="noStrike" u="none">
                <a:solidFill>
                  <a:srgbClr val="000000"/>
                </a:solidFill>
                <a:effectLst/>
                <a:uFillTx/>
                <a:latin typeface="Times New Roman"/>
              </a:rPr>
              <a:t>* Enron P. R. Assets (ProCaribe, Progasco &amp; San Juan Gas).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958680" y="410760"/>
            <a:ext cx="8253720" cy="593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Puerto Rico LPG Market Composition (1999 est.)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000" strike="noStrike" u="none">
                <a:solidFill>
                  <a:srgbClr val="000000"/>
                </a:solidFill>
                <a:effectLst/>
                <a:uFillTx/>
                <a:latin typeface="Times New Roman"/>
              </a:rPr>
              <a:t>Market Size</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Market</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(MM Gals/Year)</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	</a:t>
            </a:r>
            <a:r>
              <a:rPr b="1" lang="en-US" sz="2000" strike="noStrike" u="sng">
                <a:solidFill>
                  <a:srgbClr val="000000"/>
                </a:solidFill>
                <a:effectLst/>
                <a:uFillTx/>
                <a:latin typeface="Times New Roman"/>
              </a:rPr>
              <a:t> Share</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Industrial/Commercial*</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34</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40%</a:t>
            </a: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Residential</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51</a:t>
            </a:r>
            <a:r>
              <a:rPr b="0" lang="en-US" sz="2000" strike="noStrike" u="sng">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 60%</a:t>
            </a: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Total</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85</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100%</a:t>
            </a: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550,000 Homes Utilize Gas for Cooking (Public Service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Commission)</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Gas is Most Common Cooking Fuel, Electricity is Second</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School System Uses Gas for Cooking (Public &amp; Private)</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Cylinders are Moved by Independent Dealers</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Restaurants, Hotels, Manufacturing Outlets, Coffee Bean Driers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967040" y="236520"/>
            <a:ext cx="5540400" cy="6573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ProCaribe LPG Terminal</a:t>
            </a:r>
            <a:endParaRPr b="0" lang="en-US" sz="3200" strike="noStrike" u="none">
              <a:solidFill>
                <a:srgbClr val="000000"/>
              </a:solidFill>
              <a:effectLst/>
              <a:uFillTx/>
              <a:latin typeface="Times New Roman"/>
            </a:endParaRPr>
          </a:p>
        </p:txBody>
      </p:sp>
      <p:sp>
        <p:nvSpPr>
          <p:cNvPr id="33" name="PlaceHolder 2"/>
          <p:cNvSpPr>
            <a:spLocks noGrp="1"/>
          </p:cNvSpPr>
          <p:nvPr>
            <p:ph/>
          </p:nvPr>
        </p:nvSpPr>
        <p:spPr>
          <a:xfrm>
            <a:off x="1139760" y="1480680"/>
            <a:ext cx="7801200" cy="4165560"/>
          </a:xfrm>
          <a:prstGeom prst="rect">
            <a:avLst/>
          </a:prstGeom>
          <a:noFill/>
          <a:ln w="0">
            <a:noFill/>
          </a:ln>
        </p:spPr>
        <p:txBody>
          <a:bodyPr lIns="92160" rIns="92160" tIns="46080" bIns="46080" anchor="t">
            <a:normAutofit/>
          </a:bodyPr>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Division of The Protane Corporation starting its operations in September of 1986</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Storage Capacity 23,400 MT (12.2 MM gallons)</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Able to receive large fully refrigerated LPG tankers</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Largest fully refrigerated terminal in the Caribbean region</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Licensed to import and re-export LPG with the Puerto Rico Public Service Commission and Department of State</a:t>
            </a:r>
            <a:endParaRPr b="0" lang="en-US" sz="24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967040" y="236520"/>
            <a:ext cx="5540400" cy="6573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ProCaribe LPG Terminal</a:t>
            </a:r>
            <a:endParaRPr b="0" lang="en-US" sz="3200" strike="noStrike" u="none">
              <a:solidFill>
                <a:srgbClr val="000000"/>
              </a:solidFill>
              <a:effectLst/>
              <a:uFillTx/>
              <a:latin typeface="Times New Roman"/>
            </a:endParaRPr>
          </a:p>
        </p:txBody>
      </p:sp>
      <p:sp>
        <p:nvSpPr>
          <p:cNvPr id="35" name="PlaceHolder 2"/>
          <p:cNvSpPr>
            <a:spLocks noGrp="1"/>
          </p:cNvSpPr>
          <p:nvPr>
            <p:ph/>
          </p:nvPr>
        </p:nvSpPr>
        <p:spPr>
          <a:xfrm>
            <a:off x="1164960" y="1393560"/>
            <a:ext cx="7800840" cy="4235400"/>
          </a:xfrm>
          <a:prstGeom prst="rect">
            <a:avLst/>
          </a:prstGeom>
          <a:noFill/>
          <a:ln w="0">
            <a:noFill/>
          </a:ln>
        </p:spPr>
        <p:txBody>
          <a:bodyPr lIns="92160" rIns="92160" tIns="46080" bIns="46080" anchor="t">
            <a:normAutofit/>
          </a:bodyPr>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“Preferential Use” from PR Ports Authority to operate in the Tallaboa docks</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ProCaribe signed a 22 year LPG Storage and Service Agreement with 507 MW EcoElectrica power plant</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Never Had a Lost Time Accident or Injury</a:t>
            </a:r>
            <a:endParaRPr b="0" lang="en-US" sz="2400" strike="noStrike" u="none">
              <a:solidFill>
                <a:srgbClr val="000000"/>
              </a:solidFill>
              <a:effectLst/>
              <a:uFillTx/>
              <a:latin typeface="Times New Roman"/>
            </a:endParaRPr>
          </a:p>
          <a:p>
            <a:pPr marL="343080" indent="-343080">
              <a:spcBef>
                <a:spcPts val="1199"/>
              </a:spcBef>
              <a:spcAft>
                <a:spcPts val="11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Last Seven Years Won Top Award in Safety from Puerto Rico Manufacturing Association</a:t>
            </a:r>
            <a:endParaRPr b="0" lang="en-US" sz="2400" strike="noStrike" u="none">
              <a:solidFill>
                <a:srgbClr val="000000"/>
              </a:solidFill>
              <a:effectLst/>
              <a:uFillTx/>
              <a:latin typeface="Times New Roman"/>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p:nvPr>
        </p:nvSpPr>
        <p:spPr>
          <a:xfrm>
            <a:off x="3452760" y="4981680"/>
            <a:ext cx="3619440" cy="1527120"/>
          </a:xfrm>
          <a:prstGeom prst="rect">
            <a:avLst/>
          </a:prstGeom>
          <a:noFill/>
          <a:ln w="0">
            <a:noFill/>
          </a:ln>
        </p:spPr>
        <p:txBody>
          <a:bodyPr lIns="92160" rIns="92160" tIns="46080" bIns="46080" anchor="t">
            <a:normAutofit/>
          </a:bodyPr>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Fully Refrigerated Tanks</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Tank 1010 - 76,000 Barrels</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Tank 1020 - 50,000 Barrels</a:t>
            </a:r>
            <a:endParaRPr b="0" lang="en-US" sz="1800" strike="noStrike" u="none">
              <a:solidFill>
                <a:srgbClr val="000000"/>
              </a:solidFill>
              <a:effectLst/>
              <a:uFillTx/>
              <a:latin typeface="Times New Roman"/>
            </a:endParaRPr>
          </a:p>
          <a:p>
            <a:pPr marL="343080" indent="-343080">
              <a:lnSpc>
                <a:spcPct val="60000"/>
              </a:lnSpc>
              <a:spcBef>
                <a:spcPts val="901"/>
              </a:spcBef>
              <a:spcAft>
                <a:spcPts val="901"/>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Tank 1030 - 125,000 Barrels</a:t>
            </a:r>
            <a:endParaRPr b="0" lang="en-US" sz="1800" strike="noStrike" u="none">
              <a:solidFill>
                <a:srgbClr val="000000"/>
              </a:solidFill>
              <a:effectLst/>
              <a:uFillTx/>
              <a:latin typeface="Times New Roman"/>
            </a:endParaRPr>
          </a:p>
        </p:txBody>
      </p:sp>
      <p:sp>
        <p:nvSpPr>
          <p:cNvPr id="37" name="PlaceHolder 2"/>
          <p:cNvSpPr>
            <a:spLocks noGrp="1"/>
          </p:cNvSpPr>
          <p:nvPr>
            <p:ph type="title"/>
          </p:nvPr>
        </p:nvSpPr>
        <p:spPr>
          <a:xfrm>
            <a:off x="3254040" y="4149720"/>
            <a:ext cx="3771720" cy="6429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Tanks</a:t>
            </a:r>
            <a:endParaRPr b="0" lang="en-US" sz="32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820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2000-08-30T13:52:58Z</dcterms:created>
  <dc:creator>Simon Shih</dc:creator>
  <dc:description/>
  <dc:language>en-US</dc:language>
  <cp:lastModifiedBy>EI</cp:lastModifiedBy>
  <cp:lastPrinted>2000-09-28T20:47:43Z</cp:lastPrinted>
  <dcterms:modified xsi:type="dcterms:W3CDTF">2000-10-05T14:17:43Z</dcterms:modified>
  <cp:revision>45</cp:revision>
  <dc:subject/>
  <dc:title>No Slide Title</dc:title>
</cp:coreProperties>
</file>