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CF6F47-FAEC-4BCB-9E5D-6BB12881D17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20714B4-194F-4252-9E28-62630714CEF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50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Relations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133640" y="1735200"/>
          <a:ext cx="4667040" cy="6486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33640" y="1735200"/>
                    <a:ext cx="4667040" cy="6486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2001-11-15T19:27:25Z</dcterms:created>
  <dc:creator>Leslie R. Hiltabrand</dc:creator>
  <dc:description/>
  <dc:language>en-US</dc:language>
  <cp:lastModifiedBy>mmcvick</cp:lastModifiedBy>
  <dcterms:modified xsi:type="dcterms:W3CDTF">2001-11-15T19:49:22Z</dcterms:modified>
  <cp:revision>4</cp:revision>
  <dc:subject/>
  <dc:title>Public Relations</dc:title>
</cp:coreProperties>
</file>