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1.wmf" ContentType="image/x-wmf"/>
  <Override PartName="/ppt/media/image10.png" ContentType="image/png"/>
  <Override PartName="/ppt/media/image6.jpeg" ContentType="image/jpeg"/>
  <Override PartName="/ppt/media/image1.png" ContentType="image/png"/>
  <Override PartName="/ppt/media/image8.jpeg" ContentType="image/jpeg"/>
  <Override PartName="/ppt/media/image7.jpeg" ContentType="image/jpeg"/>
  <Override PartName="/ppt/media/image9.png" ContentType="image/png"/>
  <Override PartName="/ppt/media/image13.png" ContentType="image/png"/>
  <Override PartName="/ppt/media/image21.wmf" ContentType="image/x-wmf"/>
  <Override PartName="/ppt/media/image19.wmf" ContentType="image/x-wmf"/>
  <Override PartName="/ppt/media/image17.wmf" ContentType="image/x-wmf"/>
  <Override PartName="/ppt/media/image16.wmf" ContentType="image/x-wmf"/>
  <Override PartName="/ppt/media/image4.jpeg" ContentType="image/jpeg"/>
  <Override PartName="/ppt/media/image15.wmf" ContentType="image/x-wmf"/>
  <Override PartName="/ppt/media/image14.wmf" ContentType="image/x-wmf"/>
  <Override PartName="/ppt/media/image2.png" ContentType="image/png"/>
  <Override PartName="/ppt/media/image3.jpeg" ContentType="image/jpeg"/>
  <Override PartName="/ppt/media/image5.jpeg" ContentType="image/jpeg"/>
  <Override PartName="/ppt/media/image18.wmf" ContentType="image/x-wmf"/>
  <Override PartName="/ppt/media/image20.wmf" ContentType="image/x-wmf"/>
  <Override PartName="/ppt/media/image12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B3DCCF-4BC4-453C-A91B-CBFE22C8E51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3F977-0DB7-45F0-955D-77B1216C86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6A6CDF-89A5-428B-BD25-9FFAEE8CF7C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527347-CB5A-4D29-9972-57540AD85D61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1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12.wmf"/><Relationship Id="rId8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4.wmf"/><Relationship Id="rId6" Type="http://schemas.openxmlformats.org/officeDocument/2006/relationships/image" Target="../media/image15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6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7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18.wmf"/><Relationship Id="rId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9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20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21.wmf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4374720"/>
            <a:ext cx="6781680" cy="85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GROUPS -  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MAPPING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085760" y="4876920"/>
            <a:ext cx="68389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PEER GROUP CRITERIA DEFINED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380880" y="990720"/>
          <a:ext cx="7543800" cy="53337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990720"/>
                    <a:ext cx="754380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1066680" y="1066680"/>
          <a:ext cx="6019920" cy="1828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6680" y="1066680"/>
                    <a:ext cx="60199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380880" y="457200"/>
            <a:ext cx="7543800" cy="30492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 PEER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1066680" y="3124080"/>
          <a:ext cx="6419880" cy="15242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66680" y="3124080"/>
                    <a:ext cx="6419880" cy="152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" name=""/>
          <p:cNvGraphicFramePr/>
          <p:nvPr/>
        </p:nvGraphicFramePr>
        <p:xfrm>
          <a:off x="609480" y="5410080"/>
          <a:ext cx="3838680" cy="49536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09480" y="5410080"/>
                    <a:ext cx="3838680" cy="49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1295280" y="3505320"/>
          <a:ext cx="4789440" cy="16761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95280" y="3505320"/>
                    <a:ext cx="4789440" cy="167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71600" y="487080"/>
            <a:ext cx="7619760" cy="2746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SPECIALIZED TECHNICAL PEER GROUP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219320" y="1066680"/>
          <a:ext cx="5943600" cy="214956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219320" y="1066680"/>
                    <a:ext cx="5943600" cy="214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8" name="" descr=""/>
          <p:cNvPicPr/>
          <p:nvPr/>
        </p:nvPicPr>
        <p:blipFill>
          <a:blip r:embed="rId6"/>
          <a:stretch/>
        </p:blipFill>
        <p:spPr>
          <a:xfrm>
            <a:off x="609480" y="5867280"/>
            <a:ext cx="3333960" cy="495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71600" y="456840"/>
            <a:ext cx="7619760" cy="274680"/>
          </a:xfrm>
          <a:prstGeom prst="rect">
            <a:avLst/>
          </a:prstGeom>
          <a:solidFill>
            <a:srgbClr val="666699"/>
          </a:solidFill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 SUPPORT PEER GROUP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838080" y="914400"/>
          <a:ext cx="6438960" cy="28954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8080" y="914400"/>
                    <a:ext cx="64389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2" name=""/>
          <p:cNvGraphicFramePr/>
          <p:nvPr/>
        </p:nvGraphicFramePr>
        <p:xfrm>
          <a:off x="809640" y="3809880"/>
          <a:ext cx="4829040" cy="259092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09640" y="3809880"/>
                    <a:ext cx="4829040" cy="25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" name=""/>
          <p:cNvGraphicFramePr/>
          <p:nvPr/>
        </p:nvGraphicFramePr>
        <p:xfrm>
          <a:off x="4572000" y="5410080"/>
          <a:ext cx="3524400" cy="98136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572000" y="5410080"/>
                    <a:ext cx="3524400" cy="9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71600" y="487080"/>
            <a:ext cx="7619760" cy="2746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PEER GROUP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685800" y="1066680"/>
          <a:ext cx="4933800" cy="24386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066680"/>
                    <a:ext cx="4933800" cy="243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" name=""/>
          <p:cNvGraphicFramePr/>
          <p:nvPr/>
        </p:nvGraphicFramePr>
        <p:xfrm>
          <a:off x="685800" y="3809880"/>
          <a:ext cx="5781600" cy="11430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85800" y="3809880"/>
                    <a:ext cx="578160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" name=""/>
          <p:cNvGraphicFramePr/>
          <p:nvPr/>
        </p:nvGraphicFramePr>
        <p:xfrm>
          <a:off x="609480" y="6019920"/>
          <a:ext cx="2190960" cy="33336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09480" y="6019920"/>
                    <a:ext cx="21909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Elspeth Inglis</dc:creator>
  <dc:description/>
  <dc:language>en-US</dc:language>
  <cp:lastModifiedBy>einglis</cp:lastModifiedBy>
  <cp:lastPrinted>2001-02-13T18:10:23Z</cp:lastPrinted>
  <dcterms:modified xsi:type="dcterms:W3CDTF">2001-05-08T22:25:11Z</dcterms:modified>
  <cp:revision>250</cp:revision>
  <dc:subject/>
  <dc:title>PARTNERSHIP TRACK AND PEER GROUPS</dc:title>
</cp:coreProperties>
</file>