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png" ContentType="image/png"/>
  <Override PartName="/ppt/media/image9.jpeg" ContentType="image/jpeg"/>
  <Override PartName="/ppt/media/image4.jpeg" ContentType="image/jpeg"/>
  <Override PartName="/ppt/media/image5.png" ContentType="image/png"/>
  <Override PartName="/ppt/media/image8.jpeg" ContentType="image/jpeg"/>
  <Override PartName="/ppt/media/image6.jpeg" ContentType="image/jpeg"/>
  <Override PartName="/ppt/media/image7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176CCE-0E2B-4C07-AC5D-A6607A0554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607701-9B77-40EB-96F1-990B741B248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ECCB3F-3ACE-43DF-A9F0-CF88304D638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Beginning Sequence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447560" y="1752480"/>
            <a:ext cx="693396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Everybody walks in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Mrha: many books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Oxley, Allen, Tricoli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Oxley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“up &amp; out distribution”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Allen write skit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Cut to Lavo frustrated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Scratching himself, falls out of chair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“In Canada”… played by Allen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 of Gandhi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Gandhi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Director, Enron International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Nobel Peace Prize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Loved by thousands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Emulated across the world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gandhi%20face" descr=""/>
          <p:cNvPicPr/>
          <p:nvPr/>
        </p:nvPicPr>
        <p:blipFill>
          <a:blip r:embed="rId1"/>
          <a:stretch/>
        </p:blipFill>
        <p:spPr>
          <a:xfrm>
            <a:off x="685800" y="2724120"/>
            <a:ext cx="3809880" cy="2629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Skit for Gandhi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Enigma song “Age of Innocence”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 Does this guy have numbers next ot his name?  Is he even commercial?  I mean what deals has he closed?”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“He should have an LOI by 2004.”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 Sounds like commercial support 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 Not a closer, He’s a five – move on.”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 of Gray Davis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Gray Davis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President, Regulatory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Negotiated with California Commission for fair rate treatment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Board Member for Greenpeace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gray%20davis" descr=""/>
          <p:cNvPicPr/>
          <p:nvPr/>
        </p:nvPicPr>
        <p:blipFill>
          <a:blip r:embed="rId1"/>
          <a:stretch/>
        </p:blipFill>
        <p:spPr>
          <a:xfrm>
            <a:off x="1039680" y="1981080"/>
            <a:ext cx="3254400" cy="4114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Skit for Gray Davis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“The night the lights went out in GA”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“Too stupid to work here.”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“Enron is into capitalism the last time I checked, besides this one is on grandma.”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“He just doesn’t get it.”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Oxley:”I’m sensing a 5.  Next.”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 on Lector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Hannibal Lector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Director, ENA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$ 100 Million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Wrote the book on commodity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3" name="hannibal" descr=""/>
          <p:cNvPicPr/>
          <p:nvPr/>
        </p:nvPicPr>
        <p:blipFill>
          <a:blip r:embed="rId1"/>
          <a:stretch/>
        </p:blipFill>
        <p:spPr>
          <a:xfrm>
            <a:off x="685800" y="2610000"/>
            <a:ext cx="3809880" cy="2857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Skit for Lector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AC/DC song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“He is natural trader- he just eats up the competition.”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 just saw him rip someone’s face off last week.”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“Clearly a 1, he’s the benchmark.”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 of Culkin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Macaulay Culkin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President &amp; CEO, Enron, Age 12`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Chairman of EnronOnLine, Age 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President &amp; CEO, Enron Americas, Age 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President &amp; CEO, EWS, Age 11 ½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 timing on sale of ENE Stock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ceo%202" descr=""/>
          <p:cNvPicPr/>
          <p:nvPr/>
        </p:nvPicPr>
        <p:blipFill>
          <a:blip r:embed="rId1"/>
          <a:stretch/>
        </p:blipFill>
        <p:spPr>
          <a:xfrm>
            <a:off x="914400" y="1523880"/>
            <a:ext cx="3314880" cy="5105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Skit for Caulkin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Kid Song – Seasame Street, Barney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Brings a lot energy, a little immature , but has a lot of new ideas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Willing to try new things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Oxley “Moving on”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 for Downey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Robert Downey Jr.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Manager, 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 Market,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Shows customers a good time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Frequents the streets for deal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3" name="robertdowneyjr01" descr=""/>
          <p:cNvPicPr/>
          <p:nvPr/>
        </p:nvPicPr>
        <p:blipFill>
          <a:blip r:embed="rId1"/>
          <a:stretch/>
        </p:blipFill>
        <p:spPr>
          <a:xfrm>
            <a:off x="1049400" y="1981080"/>
            <a:ext cx="3081240" cy="4114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Skit for Downey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Eric Clapton “Cocaine”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 love him.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long has he been a Manager?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 years.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does he spend so much time in the bathroom.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guy produces and customers love him.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Oxley “Correctly placed. Next”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Jean Debate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143000" y="1904760"/>
            <a:ext cx="731520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33520" indent="-53352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Jean /Thompson/Kevin go at it.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Pan to the clock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Jean and Kevin/Thompson continue to battle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Pan to the clock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 for Al Pacino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Godfather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Director, The Xcelerator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 at building new business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a great network of connections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8" name="Pacino" descr=""/>
          <p:cNvPicPr/>
          <p:nvPr/>
        </p:nvPicPr>
        <p:blipFill>
          <a:blip r:embed="rId1"/>
          <a:stretch/>
        </p:blipFill>
        <p:spPr>
          <a:xfrm>
            <a:off x="685800" y="2101680"/>
            <a:ext cx="3809880" cy="3873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Skit for Al Pacino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Theme from Godfather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Extremely aggressive.  It’s like he would kill to get a deal.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Always been a great closer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 gives  his customers a deal they can’t refuse.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 runs a helluva organization.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Miller wakes Up Sequence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Miller wakes 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Jean and (Fred) are still arguing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Look to clock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Oxley says “ Cmon it is we have got a lot more work to do, this is the first name.”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Miller sighs and shakes his head.  Then goes back to sleep.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END.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Dream Sequence Begins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90360" y="1981080"/>
            <a:ext cx="7467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Miller gets bored, starts to nodd off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Doodling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Grocery list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 Tac Toe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 cups of coffee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P.eople R.eviewing C.elebrities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Wakes up to the review of Pam Anderson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Pam Anderson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Analyst, EBS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Expanded EBS’ video content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Supports Video on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group through key acting role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Interfaces well with upper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Works all night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Profile of Pam Anderson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anderson" descr=""/>
          <p:cNvPicPr/>
          <p:nvPr/>
        </p:nvPicPr>
        <p:blipFill>
          <a:blip r:embed="rId1"/>
          <a:stretch/>
        </p:blipFill>
        <p:spPr>
          <a:xfrm>
            <a:off x="685800" y="2703600"/>
            <a:ext cx="3809880" cy="2670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Associated Skit with Pam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“She Works for the $ “ Donna Summer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Works well with upper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 love 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“Does she have numbers?”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 Oh yes, She is a 10.”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 Nope, 40 DD”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Oxley “ Guys, scale stops at 5” and transitions to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 of Bill Clinton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 Clinton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Director, EBS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Cultivates and mentors junior employees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Socializes with individuals across all levels in the firm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Attracts talent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Clinton" descr=""/>
          <p:cNvPicPr/>
          <p:nvPr/>
        </p:nvPicPr>
        <p:blipFill>
          <a:blip r:embed="rId1"/>
          <a:stretch/>
        </p:blipFill>
        <p:spPr>
          <a:xfrm>
            <a:off x="1332000" y="1981080"/>
            <a:ext cx="2517840" cy="4114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Skit with Clinton pic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“Tell me no lies and keep your hands to yourself”  Georgia Satellites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“Is there daylight between Pamela and Bill?”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“Not if Bill has anything to do with it”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 He is very charismatic but is he getting anything done?”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 But the guy has a lot of traction with female customers…”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“Yea, in the office with the summer interns.  I think this guy could potential be a liability – let’s promote him to the OTC.”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Oxley“ Mark him with the gold coin … moving on…”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 of Beavis/ Butthead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Beavis / Butthead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Associates, 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Hourly traders for East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well as a team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Excellent communication skills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Beavis%20&amp;%20Butthead" descr=""/>
          <p:cNvPicPr/>
          <p:nvPr/>
        </p:nvPicPr>
        <p:blipFill>
          <a:blip r:embed="rId1"/>
          <a:stretch/>
        </p:blipFill>
        <p:spPr>
          <a:xfrm>
            <a:off x="685800" y="2585880"/>
            <a:ext cx="3809880" cy="2903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Skit for Beavis Butthead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“Fight for right .. To party”  Beastie Boys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“Aren’t these the guys that covered their screens with boogers and passed  gas when Skilling walked by?”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 Stop playing old tapes…that’s part of the group’s culture!”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Oxley “Are they fairly placed as a 3?”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 If that is their I.Q…”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Oxley – “Moving on..”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2001-08-10T18:31:58Z</dcterms:created>
  <dc:creator>jmrha</dc:creator>
  <dc:description/>
  <dc:language>en-US</dc:language>
  <cp:lastModifiedBy>pallen</cp:lastModifiedBy>
  <dcterms:modified xsi:type="dcterms:W3CDTF">2001-08-13T17:25:08Z</dcterms:modified>
  <cp:revision>19</cp:revision>
  <dc:subject/>
  <dc:title>Beginning Sequence</dc:title>
</cp:coreProperties>
</file>