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C6C30F-F21B-4775-9E40-906071B8E8C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6C779C-3250-425A-87F4-D6EDEDA9AAD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2D46A8-71B0-4506-BF26-9485E1B5011C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68A79F-01A0-4DF7-B2A5-66BAF1B008C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1B5A67-6A09-441A-B868-25B7983FE84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5077E4-32D5-44B5-8113-BA16BF87FAE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FAB95E-BCC0-4BB8-A01E-5D0AB92778D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802768-2C93-4CBB-B8AF-F1BABD5F3AA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CD5284-84CD-4723-A55A-DB17AAAD0583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B3FFF6-77AE-499A-A606-7CF77ED634C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2A541D-6272-4E66-AEE4-FBA992ABF9D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01CFCA-0440-4B76-B570-F7348FA74B7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63C5CB-3670-4278-8854-05D43FEA04C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520,000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3,750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$300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DC07E6-46B9-4307-BA75-7774C5163B0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DD5E43-E93B-4FE6-8D23-6BFBFB07EA4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92E748-C071-4289-80BF-A67C21FFCB8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B6779C-8985-4800-BE8E-4D0463E4200B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DC9894-B5CE-4FC3-B75B-6C1590442BA1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A07DFF-585C-4A26-B669-3DA7DD279BED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BE70D9-E77C-4233-80FD-B899E7D2DA8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08FD84-C34A-49B4-B61A-EDAB8ADCFED0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4341F5-112E-4A7D-96B3-4CBBEC81CB8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E8EAD9-D6B8-4B36-AA20-E22A9114966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8F1466-7271-4489-ABFF-8458750069C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054DB2-5078-4197-896E-EC9F26B3D06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49F3F7-EA03-4161-AF45-11249AB3CA9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291067-2E43-4031-AA0E-D5665B18C31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C24DB5-EB51-413C-B79A-4D30F9B2733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slarose</cp:lastModifiedBy>
  <cp:lastPrinted>2000-09-28T12:48:44Z</cp:lastPrinted>
  <dcterms:modified xsi:type="dcterms:W3CDTF">2000-12-18T22:19:27Z</dcterms:modified>
  <cp:revision>146</cp:revision>
  <dc:subject/>
  <dc:title>No Slide Title</dc:title>
</cp:coreProperties>
</file>