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E8837B-6EA5-401C-B573-DC83999215E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9206E80-24F2-4B19-9DF3-2CAC88D813B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B74E03-0F0A-4433-87AB-17837EF1100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3E5A8C-0372-4C53-AE2D-927B409F61FC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E07FB0-C65D-4D29-8BBE-31059AD9DD0D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A2FA34-7D9B-4F34-8113-4786947D87B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AD5F87-85CF-4EBA-B487-86BCB71D3EA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A9F52F-DEC9-42DD-8951-F0284E7CE7C7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625ACF-887A-4040-AAAB-476290D6C22F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499C6A-9385-4D36-BC6C-7647E4894231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B2D385-D1DF-47CC-B75E-6207657EAD1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6C46D5-DE9B-49E7-B6DF-BA661230DD12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F6E9C5-16D2-4BB0-83FF-78C4DEBD4EE4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510,000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$300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F952D0-95AF-4BCE-A6D5-8EA41C68DE72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DECE5A-C0F3-44D4-B62D-8304352CA649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7370AB-6397-4543-9E81-190CB51789DB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423185-E09B-4565-8C0F-BA010CC2E912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4D27F2-E6D3-4031-BAE7-AE32C93E67B0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D28FA9-AB8F-47F0-B1D4-DFCAF2E5374B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2A9B64-A4D8-4880-8866-D8EF1DC46C9C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740797-6D57-4EEE-8F58-B38B2F4D63A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CA3AD9-046D-4681-823E-F8C7C6140A4E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3845B9-2F58-4EE9-B16D-AD51F173F87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982406-BB00-4D8E-9027-150CCD5C70A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4E51A7-D7D2-43FC-8C29-2231A26248AD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27581A-490C-4783-BCDF-48BCBDAB61A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9E684D-A6B1-4C8B-99F8-5C14739A134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53E58D-07F4-46FF-B0ED-EFF094CE075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2000-12-11T22:26:41Z</dcterms:modified>
  <cp:revision>145</cp:revision>
  <dc:subject/>
  <dc:title>No Slide Title</dc:title>
</cp:coreProperties>
</file>