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1785DFC-2168-49C9-B57F-1167D2F55B2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165797-7F34-4FA9-BF5C-9284841F2B1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881CBB-F307-441F-A3D8-F05EE085DA0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A24BB7-4B19-484D-B96A-9DFCFADC511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276EEF-93BA-4561-84F5-AF1EA778D0FD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0D3276-0C0A-4C30-8EE1-DE7D3751332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75C0C0-6DC8-41E6-A590-2133968B6C1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697601-9CAF-4CA0-9D4D-FD1A82AD051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0D423D-8703-40B3-8C1A-50C7E60E7D7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565FDB-AA42-473D-84DD-8F1B02E043B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48783C-923D-47C5-9F51-793B228C841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B6B237-7E55-40E5-9F54-85CF03DBF2C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DA189F-E7AC-452D-97A4-BB61E602066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510,000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$300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655387-AD4E-4DE7-B160-DB7542628FB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36030E-02C2-41AA-9442-03A4451F6A9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0643FC-C291-475D-880D-782B6A3F885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96AFEA-0C87-40A1-89B4-9D11EDB0674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79D12A-C38D-49DC-9669-E7A9BB59547B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489439-A3C1-451B-84D4-210196CB944F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02D9B1-EC8B-4DA3-AB1C-1A144B7449D6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D65419-03E2-4321-9CF3-8D19BFC88D0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FCFFDE-7E09-4F97-9998-ABEF12ED45F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53A13F-A43F-4211-9192-6DD172D9C0F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12816F-60E5-4B2C-A7C4-701F3B1FE89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FCC537-CB1D-43E2-B171-A40FCAD8777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4BF5B1-A678-4EA9-A740-A7EEA818DC3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FEEE6A-2AC3-4268-8EFE-6D094B2E645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C3E99C-3394-4ACA-B4C7-68F7B0CB82E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2000-12-11T22:20:39Z</dcterms:modified>
  <cp:revision>144</cp:revision>
  <dc:subject/>
  <dc:title>No Slide Title</dc:title>
</cp:coreProperties>
</file>