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C8C1F5-B721-49FB-ABB2-3BEBA2C9E39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AF119B-612E-4F9E-B2BF-0B60BFA8E4C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EA1C52-7695-46B7-91C3-D5CB1A3FADF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FF91F5-9ED0-47A8-BBAD-A2A47B714CF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894F46-003F-458B-AA25-15D8A36BDF9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73CA2F-766D-47D6-9E48-8F263B0BF75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6E549A-B453-4BF6-9AFA-9A5F9CE3E78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99E1FB-8388-4232-AEAF-D48984E751A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2A59CD-1305-401D-9C19-264FCC30F3A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E9F443-4EBE-4EFE-8284-EDD96385C12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66E21B-559D-4856-9E82-640536600561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A6E072-2D58-409C-A846-2DA446A43DB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858F63-D24F-4101-8B2A-1137BCBA644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485,000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$280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00673E-9B87-449C-AF65-3E44C9623A5A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BCAA0C-E8C4-44D3-92B1-1677E32F8AED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F0F348-2E7F-4651-8B9F-725D0169FF4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AAD060-4360-46F0-AA8B-5E4B102F7C3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64A303-6B4C-4B2C-821B-46503BE37EBE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E08E6E-5D0A-4042-8CCB-975D319D9952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56848F-72DE-42CD-8092-69C4ED4715D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CAA85A-4B43-4E67-A382-08F40279F52B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20942F-707D-4C49-805A-CC28FFC10E2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EF1F72-5120-4E5B-B15B-94CB54C4717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2C21C8-3C94-4461-B4E1-D42FDABAD68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81F20A-1CF7-4081-91D7-576D4C6FD50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FCA558-2FE4-4EFE-876E-4897D0C9637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7A2690-39FB-4037-8FCB-FA827B8E999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ADD57A-E730-40BD-915C-6D9CC67895F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2000-12-04T21:55:41Z</dcterms:modified>
  <cp:revision>142</cp:revision>
  <dc:subject/>
  <dc:title>No Slide Title</dc:title>
</cp:coreProperties>
</file>