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7.wmf" ContentType="image/x-wmf"/>
  <Override PartName="/ppt/media/image26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0.png" ContentType="image/png"/>
  <Override PartName="/ppt/media/image21.png" ContentType="image/png"/>
  <Override PartName="/ppt/media/image19.png" ContentType="image/png"/>
  <Override PartName="/ppt/media/image6.png" ContentType="image/png"/>
  <Override PartName="/ppt/media/image15.png" ContentType="image/png"/>
  <Override PartName="/ppt/media/image25.wmf" ContentType="image/x-wmf"/>
  <Override PartName="/ppt/media/image2.jpeg" ContentType="image/jpe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5C54DA3-241D-4DEA-B8DB-378175AEA3D4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31EAB23-1A2A-4518-9B0E-60291E5D586B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E61E6A5-6E4D-4BEC-8CDC-AD58FC9107A0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1B2E4C0-50A5-4A2A-8226-3926E27A34FF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5FBA20-D0A0-4EC6-B6A4-62816B789ED2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0" name=""/>
          <p:cNvGraphicFramePr/>
          <p:nvPr/>
        </p:nvGraphicFramePr>
        <p:xfrm>
          <a:off x="3581280" y="1295280"/>
          <a:ext cx="5083200" cy="476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81280" y="1295280"/>
                    <a:ext cx="5083200" cy="476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055C38-AB01-4BDC-A932-A6DC0947EE78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"/>
          <p:cNvGraphicFramePr/>
          <p:nvPr/>
        </p:nvGraphicFramePr>
        <p:xfrm>
          <a:off x="4917960" y="1076400"/>
          <a:ext cx="374184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17960" y="1076400"/>
                    <a:ext cx="374184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" name=""/>
          <p:cNvGraphicFramePr/>
          <p:nvPr/>
        </p:nvGraphicFramePr>
        <p:xfrm>
          <a:off x="685800" y="168120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68120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" name=""/>
          <p:cNvSpPr/>
          <p:nvPr/>
        </p:nvSpPr>
        <p:spPr>
          <a:xfrm>
            <a:off x="6165720" y="215100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2F95EB-CBEC-4B09-BCC0-E02A5A54E7CA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0" name=""/>
          <p:cNvSpPr/>
          <p:nvPr/>
        </p:nvSpPr>
        <p:spPr>
          <a:xfrm>
            <a:off x="2070000" y="2162160"/>
            <a:ext cx="83052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2978280" y="1411200"/>
          <a:ext cx="6054480" cy="4478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78280" y="1411200"/>
                    <a:ext cx="6054480" cy="4478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3959E79-622E-46CE-A7EC-CAE72877B2CF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" name=""/>
          <p:cNvGraphicFramePr/>
          <p:nvPr/>
        </p:nvGraphicFramePr>
        <p:xfrm>
          <a:off x="2992320" y="1209600"/>
          <a:ext cx="5862600" cy="5103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92320" y="1209600"/>
                    <a:ext cx="5862600" cy="510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8" name=""/>
          <p:cNvSpPr/>
          <p:nvPr/>
        </p:nvSpPr>
        <p:spPr>
          <a:xfrm>
            <a:off x="1411200" y="2768760"/>
            <a:ext cx="1454400" cy="154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2C872D6-C3AB-4FEB-B674-7F98F8CF73A4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"/>
          <p:cNvGrpSpPr/>
          <p:nvPr/>
        </p:nvGrpSpPr>
        <p:grpSpPr>
          <a:xfrm>
            <a:off x="0" y="990720"/>
            <a:ext cx="9144000" cy="5333760"/>
            <a:chOff x="0" y="990720"/>
            <a:chExt cx="9144000" cy="5333760"/>
          </a:xfrm>
        </p:grpSpPr>
        <p:graphicFrame>
          <p:nvGraphicFramePr>
            <p:cNvPr id="81" name=""/>
            <p:cNvGraphicFramePr/>
            <p:nvPr/>
          </p:nvGraphicFramePr>
          <p:xfrm>
            <a:off x="0" y="990720"/>
            <a:ext cx="9144000" cy="53337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8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990720"/>
                      <a:ext cx="9144000" cy="53337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83" name=""/>
            <p:cNvGraphicFramePr/>
            <p:nvPr/>
          </p:nvGraphicFramePr>
          <p:xfrm>
            <a:off x="0" y="990720"/>
            <a:ext cx="9144000" cy="7927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84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990720"/>
                      <a:ext cx="9144000" cy="7927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4053D1-09C8-4FF8-B70A-D93172EB1BC5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"/>
          <p:cNvGraphicFramePr/>
          <p:nvPr/>
        </p:nvGraphicFramePr>
        <p:xfrm>
          <a:off x="0" y="1676520"/>
          <a:ext cx="9144000" cy="464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6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" name=""/>
          <p:cNvGraphicFramePr/>
          <p:nvPr/>
        </p:nvGraphicFramePr>
        <p:xfrm>
          <a:off x="0" y="1311120"/>
          <a:ext cx="9144000" cy="306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11120"/>
                    <a:ext cx="9144000" cy="306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90" name=""/>
          <p:cNvGrpSpPr/>
          <p:nvPr/>
        </p:nvGrpSpPr>
        <p:grpSpPr>
          <a:xfrm>
            <a:off x="5056200" y="5378400"/>
            <a:ext cx="1368360" cy="722520"/>
            <a:chOff x="5056200" y="5378400"/>
            <a:chExt cx="1368360" cy="722520"/>
          </a:xfrm>
        </p:grpSpPr>
        <p:sp>
          <p:nvSpPr>
            <p:cNvPr id="91" name=""/>
            <p:cNvSpPr/>
            <p:nvPr/>
          </p:nvSpPr>
          <p:spPr>
            <a:xfrm>
              <a:off x="5156280" y="53992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056200" y="5378400"/>
              <a:ext cx="1368360" cy="72252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182920" y="5410800"/>
              <a:ext cx="1144440" cy="478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5179680" y="54108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135760" y="554256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5122080" y="55508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5418720" y="54414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5386320" y="54118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5257800" y="54540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5836320" y="5789160"/>
              <a:ext cx="526680" cy="23724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5800320" y="58089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5132520" y="56534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5165640" y="5678640"/>
              <a:ext cx="387720" cy="273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5193720" y="54190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5281200" y="54568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5415840" y="54118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07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9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1" name=""/>
          <p:cNvSpPr/>
          <p:nvPr/>
        </p:nvSpPr>
        <p:spPr>
          <a:xfrm>
            <a:off x="6373800" y="295920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6" name=""/>
          <p:cNvGrpSpPr/>
          <p:nvPr/>
        </p:nvGrpSpPr>
        <p:grpSpPr>
          <a:xfrm>
            <a:off x="3498840" y="3160800"/>
            <a:ext cx="2874600" cy="2286000"/>
            <a:chOff x="3498840" y="3160800"/>
            <a:chExt cx="2874600" cy="2286000"/>
          </a:xfrm>
        </p:grpSpPr>
        <p:sp>
          <p:nvSpPr>
            <p:cNvPr id="117" name=""/>
            <p:cNvSpPr/>
            <p:nvPr/>
          </p:nvSpPr>
          <p:spPr>
            <a:xfrm>
              <a:off x="5819400" y="3160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3498840" y="3160800"/>
              <a:ext cx="2320560" cy="228600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0F910A-5F72-44E6-B4A3-D141C36E4DDC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"/>
          <p:cNvGraphicFramePr/>
          <p:nvPr/>
        </p:nvGraphicFramePr>
        <p:xfrm>
          <a:off x="0" y="1676520"/>
          <a:ext cx="9144000" cy="4724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72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23" name=""/>
          <p:cNvGraphicFramePr/>
          <p:nvPr/>
        </p:nvGraphicFramePr>
        <p:xfrm>
          <a:off x="0" y="1260360"/>
          <a:ext cx="9144000" cy="293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260360"/>
                    <a:ext cx="9144000" cy="29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5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6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7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28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9" name=""/>
          <p:cNvGraphicFramePr/>
          <p:nvPr/>
        </p:nvGraphicFramePr>
        <p:xfrm>
          <a:off x="1039680" y="2352600"/>
          <a:ext cx="5680080" cy="31608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30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039680" y="2352600"/>
                    <a:ext cx="5680080" cy="316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729EDAD-2A2D-4DE9-8407-D9C625760C73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"/>
          <p:cNvGraphicFramePr/>
          <p:nvPr/>
        </p:nvGraphicFramePr>
        <p:xfrm>
          <a:off x="0" y="1752480"/>
          <a:ext cx="9144000" cy="4572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752480"/>
                    <a:ext cx="9144000" cy="457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34" name=""/>
          <p:cNvSpPr/>
          <p:nvPr/>
        </p:nvSpPr>
        <p:spPr>
          <a:xfrm rot="441000">
            <a:off x="7203960" y="5245200"/>
            <a:ext cx="1386000" cy="9460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5" name=""/>
          <p:cNvGraphicFramePr/>
          <p:nvPr/>
        </p:nvGraphicFramePr>
        <p:xfrm>
          <a:off x="0" y="1344600"/>
          <a:ext cx="9144000" cy="268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3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44600"/>
                    <a:ext cx="9144000" cy="26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" name=""/>
          <p:cNvGraphicFramePr/>
          <p:nvPr/>
        </p:nvGraphicFramePr>
        <p:xfrm>
          <a:off x="0" y="1143000"/>
          <a:ext cx="9144000" cy="469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3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6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9" name=""/>
          <p:cNvGraphicFramePr/>
          <p:nvPr/>
        </p:nvGraphicFramePr>
        <p:xfrm>
          <a:off x="0" y="990720"/>
          <a:ext cx="9144000" cy="7398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4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73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78F8358-7A36-442F-98A5-9B757BEE6C1E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523880"/>
            <a:ext cx="8229600" cy="426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464,000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3,000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$263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$2.4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1,150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A870DF-48BE-4200-BF84-B00012763679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144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6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147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0" name=""/>
          <p:cNvSpPr/>
          <p:nvPr/>
        </p:nvSpPr>
        <p:spPr>
          <a:xfrm>
            <a:off x="919080" y="131904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2" name=""/>
          <p:cNvGraphicFramePr/>
          <p:nvPr/>
        </p:nvGraphicFramePr>
        <p:xfrm>
          <a:off x="536400" y="1512720"/>
          <a:ext cx="7607520" cy="4834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512720"/>
                    <a:ext cx="7607520" cy="483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1C70BB-1988-4081-8EEB-F3EF66C3C8D1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85280" y="1209600"/>
            <a:ext cx="8201160" cy="472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1386000" y="2352600"/>
            <a:ext cx="6580080" cy="3698640"/>
            <a:chOff x="1386000" y="2352600"/>
            <a:chExt cx="6580080" cy="3698640"/>
          </a:xfrm>
        </p:grpSpPr>
        <p:graphicFrame>
          <p:nvGraphicFramePr>
            <p:cNvPr id="26" name=""/>
            <p:cNvGraphicFramePr/>
            <p:nvPr/>
          </p:nvGraphicFramePr>
          <p:xfrm>
            <a:off x="1386000" y="3148920"/>
            <a:ext cx="6580080" cy="2902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7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386000" y="3148920"/>
                      <a:ext cx="6580080" cy="2902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8" name=""/>
            <p:cNvGraphicFramePr/>
            <p:nvPr/>
          </p:nvGraphicFramePr>
          <p:xfrm>
            <a:off x="1386000" y="2352600"/>
            <a:ext cx="6576840" cy="7891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9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386000" y="2352600"/>
                      <a:ext cx="6576840" cy="789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518CBC-71EF-4DEC-9FBD-B3B35CBD3804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3048120" y="19051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5" name=""/>
          <p:cNvGraphicFramePr/>
          <p:nvPr/>
        </p:nvGraphicFramePr>
        <p:xfrm>
          <a:off x="2631960" y="2371680"/>
          <a:ext cx="3886200" cy="341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1960" y="2371680"/>
                    <a:ext cx="3886200" cy="341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7" name=""/>
          <p:cNvSpPr/>
          <p:nvPr/>
        </p:nvSpPr>
        <p:spPr>
          <a:xfrm>
            <a:off x="3506400" y="13701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8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159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1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162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5657760" y="5874840"/>
              <a:ext cx="206280" cy="18216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22739B1-2EC9-43DE-8A38-5ECC7F77FE00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"/>
          <p:cNvGraphicFramePr/>
          <p:nvPr/>
        </p:nvGraphicFramePr>
        <p:xfrm>
          <a:off x="469800" y="120960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20960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7" name=""/>
          <p:cNvSpPr/>
          <p:nvPr/>
        </p:nvSpPr>
        <p:spPr>
          <a:xfrm>
            <a:off x="3675960" y="137016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C765CE1-1E5F-4BCA-A54F-6A8EC4E4E5F9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914400" y="1371240"/>
            <a:ext cx="82296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EnronCredit.com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ClickPaper.com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Metals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Financial Products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DealBench.com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 Settlements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CommodityLogic.com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71" name=""/>
          <p:cNvSpPr/>
          <p:nvPr/>
        </p:nvSpPr>
        <p:spPr>
          <a:xfrm>
            <a:off x="2057400" y="2438280"/>
            <a:ext cx="274320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2209680" y="1600200"/>
            <a:ext cx="25909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3124080" y="3260880"/>
            <a:ext cx="16765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2133720" y="4059360"/>
            <a:ext cx="26668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3962520" y="4905360"/>
            <a:ext cx="8380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4191120" y="5726160"/>
            <a:ext cx="6094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3934F38-3F45-4CF1-B7CA-00E7D212D240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206E7DE-BCEB-40A2-A055-19E20423D55B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00AD44-A95F-4F60-8BA3-75913199834D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6ECFBD-DD35-472F-8095-EA45760873AD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2D8C6B-9AB2-4A3F-BEDD-3EA7C1CB71D4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914040" y="1371600"/>
            <a:ext cx="297324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49120" indent="-249120">
              <a:spcBef>
                <a:spcPts val="1063"/>
              </a:spcBef>
              <a:spcAft>
                <a:spcPts val="8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172200" y="137160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237960" indent="0">
              <a:spcBef>
                <a:spcPts val="1063"/>
              </a:spcBef>
              <a:spcAft>
                <a:spcPts val="85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8" name=""/>
          <p:cNvSpPr/>
          <p:nvPr/>
        </p:nvSpPr>
        <p:spPr>
          <a:xfrm>
            <a:off x="990720" y="1752480"/>
            <a:ext cx="70102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3505320" y="14479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2500" lnSpcReduction="9999"/>
          </a:bodyPr>
          <a:p>
            <a:pPr marL="249120" indent="-249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5DC5FC-0D37-47D6-B34B-40DE11141C62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1" name=""/>
          <p:cNvSpPr/>
          <p:nvPr/>
        </p:nvSpPr>
        <p:spPr>
          <a:xfrm>
            <a:off x="91440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9907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53341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A8C7E54-E133-4317-8335-C679F1F4C21E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914040" y="16002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1970466-5278-429F-88CF-C858CBD357B1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0" y="990720"/>
          <a:ext cx="9144000" cy="533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3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DA69AAF-7403-484E-B5A0-F6460880FE4E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9144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1200240" y="5513400"/>
            <a:ext cx="21222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5902920" y="5513400"/>
            <a:ext cx="15278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484200" y="1344600"/>
            <a:ext cx="838188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4" name=""/>
          <p:cNvGraphicFramePr/>
          <p:nvPr/>
        </p:nvGraphicFramePr>
        <p:xfrm>
          <a:off x="5203800" y="2084400"/>
          <a:ext cx="302580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03800" y="2084400"/>
                    <a:ext cx="302580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" name=""/>
          <p:cNvGraphicFramePr/>
          <p:nvPr/>
        </p:nvGraphicFramePr>
        <p:xfrm>
          <a:off x="554040" y="208440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08440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5EB98F-921F-493B-95C2-B90C39214F5D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lpacheco</cp:lastModifiedBy>
  <cp:lastPrinted>2000-09-28T12:48:44Z</cp:lastPrinted>
  <dcterms:modified xsi:type="dcterms:W3CDTF">2000-11-27T21:35:54Z</dcterms:modified>
  <cp:revision>139</cp:revision>
  <dc:subject/>
  <dc:title>No Slide Title</dc:title>
</cp:coreProperties>
</file>