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7DEDF5D-7924-44C9-8D56-AFBD6093F32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E9CCC5-DD7C-4B6B-BA02-D70190621BE7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596FDF-276B-4EB1-8589-07C5FBD541F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DAC0FFF-2C89-4221-89D3-8C9D59CC9DC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7239E9-6155-4533-AC7D-57610AC1C5C4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13A4C3-45B4-4C2F-AD4F-BCCDCF36A8B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48DD9A-5C38-4243-BB9F-91FCA5E26E5E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D54031-E3F3-4D4A-993D-F244BE6A44ED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1091BD-262A-4982-BFA6-7494E6EFE827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3B012D-BD01-44B5-A2E5-BE41574F3C6A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A078AF-AD5B-4566-863F-B409E5B03B56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54DAB1-F8A5-4314-8D6C-14C98235FF32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4F47AD-46F5-4B75-B2E5-1AD3734AF76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450,000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3,000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$253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$2.3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709186-F61A-4E18-A375-7A2262D61AE2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4A5E66-20BC-4941-B682-CE1EF3901A13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A8B1AD-A893-47B9-BB0D-833B70BB9F9D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1C9F9C-6D0D-4A07-84E4-441CC233344B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6C7304-BBD8-46BA-9BE9-64DBDC4AA0D7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17C5FA-3A4A-49C1-9F68-448F052E7681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8EB272-1CE8-46EE-9779-4D100233B085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8C4BBC4-E75A-4EFD-A24A-782CB1D6C1B4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D5D508-3D66-4AE9-B8E8-264EEBBE8C8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2BA0FF-516A-4492-AF61-F80448D0AE73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B18629-E2B7-41B2-A712-8732F16B08B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3DFF35-F702-43F6-9040-CBB77CA820A2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3B8656-512F-4817-8989-4D7B63B6854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EC76FA-AA31-481C-9A0C-ADF5B98681B7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362B6B-1A66-4D44-B207-362E81130AF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2000-11-20T21:28:40Z</dcterms:modified>
  <cp:revision>137</cp:revision>
  <dc:subject/>
  <dc:title>No Slide Title</dc:title>
</cp:coreProperties>
</file>