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759405-BB26-4A04-AFB4-0785E76E422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1BA6E7-46CD-4B96-BC4B-F4C047E01EA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6C2709-87B1-4A01-B939-8E3F5D6F14F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65B7A8-85CF-4810-9BB0-6984CBD127E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F8BE62-57EC-4426-B90F-3677F1C9839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A412BF-E47D-4BFC-950B-F04685CB613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9D00C3-7D22-4C2E-8781-AC41226E019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9CC962-CBE4-432C-A9D8-03461CCD478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B548CB-2028-4F18-951B-205169A511F3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50D37E-2474-4926-9F3F-D243038F7C2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F5FEDD-1606-4120-9070-CAAD960BF00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14B769-ADEB-4A5E-94BC-8D5E2114289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2517A6-C8E7-41AD-9E8C-DDA71E96B26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450,000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3,000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$253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$2.3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2B09E1-4640-41B5-9B1C-4D54E7340A6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B782CB-B3DE-47A3-801E-C5E3278C00B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BD9AB3-FA16-4925-B370-7459D020BD0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B20228-7C7F-440E-A665-5D540524C4B3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315E03-5BCF-46F5-BB9C-D8ED3D84FFE5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1C6352-DE27-4BCE-B009-D667BFAB9E6C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644368-DB41-4B03-89F7-700203D898D7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B6CEEE-EEFF-4EB5-82F4-777D27D2AC4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D84A8F-B03F-4141-8464-A03D864D66D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641256-661A-4556-8CC5-13358DE735B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4C8DA9-DB2F-4C3A-9BFF-A175DE766FA0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C1BF52-7FA3-40C9-AACA-6B2A0E86BBD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2CDD19-C6EA-49FB-9B1E-3CE09868579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5E29BD-0541-4BB0-830F-1D146305CEC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2BA409-FD93-496B-BFC9-54E0E330788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2000-11-20T21:14:37Z</dcterms:modified>
  <cp:revision>135</cp:revision>
  <dc:subject/>
  <dc:title>No Slide Title</dc:title>
</cp:coreProperties>
</file>