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wmf" ContentType="image/x-wmf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6.png" ContentType="image/png"/>
  <Override PartName="/ppt/media/image15.png" ContentType="image/png"/>
  <Override PartName="/ppt/media/image25.wmf" ContentType="image/x-wmf"/>
  <Override PartName="/ppt/media/image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D68D0A9-DD0A-4DE1-A185-E977FB791B0A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27E8BE9-062C-46CF-8897-9D039703C089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3962291-88F9-46AA-AEB9-39B3B041947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2612E90-9F7D-4CB2-8165-0A6F1C10442A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73ABA9-944E-44C3-9DF8-DD9AF41C5873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5D3141-3BE3-4A39-AA57-567A48DB8A03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32FCFB-4CBB-4B28-BBC1-3F84B75268D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A6EA07-863D-46EE-AFF7-C04CFB932A1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ED11B1-C828-4CB6-8E55-450BE9A51A7E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81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3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C33A13-64DF-4B62-A7F5-D2C437839E5A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0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91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7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6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7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28AD66-5F7C-4356-928A-DDA9465CE293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2EDE36-FB22-4687-9F9F-1DA6FC246498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4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9E504A-8B9D-4065-AB71-49894E8A84A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427,000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2,900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$235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449B12-1338-47FB-B351-EC46EE74E08C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4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7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0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1E7C40-F346-49DE-B807-77CBB1E591EE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6FF402-27CD-4BC0-9AB6-122606696D87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7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9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AB855B-ECEE-4728-91BE-C6BD0D51853C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10633A-CE52-451C-9AF5-A11C615260BB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1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B62F11-911A-4FF8-B7D9-FE7B444ABE67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45184B-407D-47FB-97A5-DD03DAA98EB2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189BDD-21D8-4EFF-88B7-A3DD7A1E66F5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D83706-5219-4F5F-913D-EA23E636DE8F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E1577D-1028-4E47-8046-97D0E73B0784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4040" y="1371600"/>
            <a:ext cx="297324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49120" indent="-249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19D110-9F7F-4A64-BF19-A9439E51DBF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1" name=""/>
          <p:cNvSpPr/>
          <p:nvPr/>
        </p:nvSpPr>
        <p:spPr>
          <a:xfrm>
            <a:off x="91440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9907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3341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8F5DE7-C24B-4A88-A096-9B48337CC8CF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B24412-A16D-4144-8513-E7E946AE768F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57537A-8B0F-4827-8FF0-BEDA0C2FEBB0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8D9AEA-E1DE-4219-ACA7-00743A338FF5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2000-11-13T22:06:44Z</dcterms:modified>
  <cp:revision>131</cp:revision>
  <dc:subject/>
  <dc:title>No Slide Title</dc:title>
</cp:coreProperties>
</file>