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7.wmf" ContentType="image/x-wmf"/>
  <Override PartName="/ppt/media/image26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0.png" ContentType="image/png"/>
  <Override PartName="/ppt/media/image21.png" ContentType="image/png"/>
  <Override PartName="/ppt/media/image19.png" ContentType="image/png"/>
  <Override PartName="/ppt/media/image6.png" ContentType="image/png"/>
  <Override PartName="/ppt/media/image15.png" ContentType="image/png"/>
  <Override PartName="/ppt/media/image25.wmf" ContentType="image/x-wmf"/>
  <Override PartName="/ppt/media/image2.jpeg" ContentType="image/jpe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92118DC-07EE-4E51-9F54-67BE17EE2FFE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B4B3D13-B43F-4300-88CA-51B7257939A3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1D690CE-2393-4CFB-928B-731AB40D7A6B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B234D51-A208-43AC-8924-87A7BFD5F105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C4E2E7-C63E-48F7-8D57-CCDBD3FB6AF7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3581280" y="1295280"/>
          <a:ext cx="5083200" cy="476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81280" y="1295280"/>
                    <a:ext cx="5083200" cy="476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DD19F2-BC74-4774-BC7C-AF4B197A78FB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"/>
          <p:cNvGraphicFramePr/>
          <p:nvPr/>
        </p:nvGraphicFramePr>
        <p:xfrm>
          <a:off x="4917960" y="1076400"/>
          <a:ext cx="374184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17960" y="1076400"/>
                    <a:ext cx="374184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" name=""/>
          <p:cNvGraphicFramePr/>
          <p:nvPr/>
        </p:nvGraphicFramePr>
        <p:xfrm>
          <a:off x="685800" y="168120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68120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" name=""/>
          <p:cNvSpPr/>
          <p:nvPr/>
        </p:nvSpPr>
        <p:spPr>
          <a:xfrm>
            <a:off x="6165720" y="215100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429C1D-2A78-4373-A852-68708DEAFD01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0" name=""/>
          <p:cNvSpPr/>
          <p:nvPr/>
        </p:nvSpPr>
        <p:spPr>
          <a:xfrm>
            <a:off x="2070000" y="2162160"/>
            <a:ext cx="83052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2978280" y="1411200"/>
          <a:ext cx="6054480" cy="4478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78280" y="1411200"/>
                    <a:ext cx="6054480" cy="4478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A83804-FD75-41FD-A34C-64BC0EF1EAE5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" name=""/>
          <p:cNvGraphicFramePr/>
          <p:nvPr/>
        </p:nvGraphicFramePr>
        <p:xfrm>
          <a:off x="2992320" y="1209600"/>
          <a:ext cx="5862600" cy="5103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92320" y="1209600"/>
                    <a:ext cx="5862600" cy="510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8" name=""/>
          <p:cNvSpPr/>
          <p:nvPr/>
        </p:nvSpPr>
        <p:spPr>
          <a:xfrm>
            <a:off x="1411200" y="2768760"/>
            <a:ext cx="1454400" cy="154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75870D-530D-46C4-85DE-A59DFE2A9B94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"/>
          <p:cNvGrpSpPr/>
          <p:nvPr/>
        </p:nvGrpSpPr>
        <p:grpSpPr>
          <a:xfrm>
            <a:off x="0" y="990720"/>
            <a:ext cx="9144000" cy="5333760"/>
            <a:chOff x="0" y="990720"/>
            <a:chExt cx="9144000" cy="5333760"/>
          </a:xfrm>
        </p:grpSpPr>
        <p:graphicFrame>
          <p:nvGraphicFramePr>
            <p:cNvPr id="81" name=""/>
            <p:cNvGraphicFramePr/>
            <p:nvPr/>
          </p:nvGraphicFramePr>
          <p:xfrm>
            <a:off x="0" y="990720"/>
            <a:ext cx="9144000" cy="53337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8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990720"/>
                      <a:ext cx="9144000" cy="53337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3" name=""/>
            <p:cNvGraphicFramePr/>
            <p:nvPr/>
          </p:nvGraphicFramePr>
          <p:xfrm>
            <a:off x="0" y="990720"/>
            <a:ext cx="9144000" cy="7927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84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990720"/>
                      <a:ext cx="9144000" cy="792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2FE20B2-6AC3-4E22-8413-E032CD87E83D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"/>
          <p:cNvGraphicFramePr/>
          <p:nvPr/>
        </p:nvGraphicFramePr>
        <p:xfrm>
          <a:off x="0" y="1676520"/>
          <a:ext cx="9144000" cy="46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6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" name=""/>
          <p:cNvGraphicFramePr/>
          <p:nvPr/>
        </p:nvGraphicFramePr>
        <p:xfrm>
          <a:off x="0" y="1311120"/>
          <a:ext cx="9144000" cy="306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11120"/>
                    <a:ext cx="9144000" cy="30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0" name=""/>
          <p:cNvGrpSpPr/>
          <p:nvPr/>
        </p:nvGrpSpPr>
        <p:grpSpPr>
          <a:xfrm>
            <a:off x="5056200" y="5378400"/>
            <a:ext cx="1368360" cy="722520"/>
            <a:chOff x="5056200" y="5378400"/>
            <a:chExt cx="1368360" cy="722520"/>
          </a:xfrm>
        </p:grpSpPr>
        <p:sp>
          <p:nvSpPr>
            <p:cNvPr id="91" name=""/>
            <p:cNvSpPr/>
            <p:nvPr/>
          </p:nvSpPr>
          <p:spPr>
            <a:xfrm>
              <a:off x="5156280" y="53992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056200" y="5378400"/>
              <a:ext cx="1368360" cy="72252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182920" y="5410800"/>
              <a:ext cx="1144440" cy="478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179680" y="54108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135760" y="554256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122080" y="55508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5418720" y="54414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5386320" y="54118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257800" y="54540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5836320" y="5789160"/>
              <a:ext cx="526680" cy="23724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5800320" y="58089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5132520" y="56534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5165640" y="5678640"/>
              <a:ext cx="387720" cy="273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5193720" y="54190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5281200" y="54568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5415840" y="54118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07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9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1" name=""/>
          <p:cNvSpPr/>
          <p:nvPr/>
        </p:nvSpPr>
        <p:spPr>
          <a:xfrm>
            <a:off x="6373800" y="295920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6" name=""/>
          <p:cNvGrpSpPr/>
          <p:nvPr/>
        </p:nvGrpSpPr>
        <p:grpSpPr>
          <a:xfrm>
            <a:off x="3498840" y="3160800"/>
            <a:ext cx="2874600" cy="2286000"/>
            <a:chOff x="3498840" y="3160800"/>
            <a:chExt cx="2874600" cy="2286000"/>
          </a:xfrm>
        </p:grpSpPr>
        <p:sp>
          <p:nvSpPr>
            <p:cNvPr id="117" name=""/>
            <p:cNvSpPr/>
            <p:nvPr/>
          </p:nvSpPr>
          <p:spPr>
            <a:xfrm>
              <a:off x="5819400" y="3160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3498840" y="3160800"/>
              <a:ext cx="2320560" cy="228600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6ACD5C-D245-43DF-A03F-C48C6C93CF06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"/>
          <p:cNvGraphicFramePr/>
          <p:nvPr/>
        </p:nvGraphicFramePr>
        <p:xfrm>
          <a:off x="0" y="1676520"/>
          <a:ext cx="9144000" cy="4724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72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23" name=""/>
          <p:cNvGraphicFramePr/>
          <p:nvPr/>
        </p:nvGraphicFramePr>
        <p:xfrm>
          <a:off x="0" y="1260360"/>
          <a:ext cx="9144000" cy="293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260360"/>
                    <a:ext cx="9144000" cy="29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5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6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7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28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" name=""/>
          <p:cNvGraphicFramePr/>
          <p:nvPr/>
        </p:nvGraphicFramePr>
        <p:xfrm>
          <a:off x="1039680" y="2352600"/>
          <a:ext cx="5680080" cy="31608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30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39680" y="2352600"/>
                    <a:ext cx="5680080" cy="316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11535BF-1B85-4A74-A23D-CFAFE2DE667C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"/>
          <p:cNvGraphicFramePr/>
          <p:nvPr/>
        </p:nvGraphicFramePr>
        <p:xfrm>
          <a:off x="0" y="1752480"/>
          <a:ext cx="9144000" cy="4572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752480"/>
                    <a:ext cx="9144000" cy="457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34" name=""/>
          <p:cNvSpPr/>
          <p:nvPr/>
        </p:nvSpPr>
        <p:spPr>
          <a:xfrm rot="441000">
            <a:off x="7203960" y="5245200"/>
            <a:ext cx="1386000" cy="9460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0" y="1344600"/>
          <a:ext cx="9144000" cy="268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44600"/>
                    <a:ext cx="9144000" cy="26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" name=""/>
          <p:cNvGraphicFramePr/>
          <p:nvPr/>
        </p:nvGraphicFramePr>
        <p:xfrm>
          <a:off x="0" y="1143000"/>
          <a:ext cx="9144000" cy="469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6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9" name=""/>
          <p:cNvGraphicFramePr/>
          <p:nvPr/>
        </p:nvGraphicFramePr>
        <p:xfrm>
          <a:off x="0" y="990720"/>
          <a:ext cx="9144000" cy="7398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4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73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7ADFD9-4C49-4FA0-89B8-8E8FE8987D43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523880"/>
            <a:ext cx="8229600" cy="426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406,000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2,700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$220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$1.8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1,150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7E75BD-1113-4AC2-B6FC-D1C1F76C90F5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144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6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147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0" name=""/>
          <p:cNvSpPr/>
          <p:nvPr/>
        </p:nvSpPr>
        <p:spPr>
          <a:xfrm>
            <a:off x="919080" y="131904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2" name=""/>
          <p:cNvGraphicFramePr/>
          <p:nvPr/>
        </p:nvGraphicFramePr>
        <p:xfrm>
          <a:off x="536400" y="1512720"/>
          <a:ext cx="7607520" cy="4834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512720"/>
                    <a:ext cx="7607520" cy="483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2A7C32D-2698-42F6-9BD4-F838090576A5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85280" y="1209600"/>
            <a:ext cx="8201160" cy="472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1386000" y="2352600"/>
            <a:ext cx="6580080" cy="3698640"/>
            <a:chOff x="1386000" y="2352600"/>
            <a:chExt cx="6580080" cy="3698640"/>
          </a:xfrm>
        </p:grpSpPr>
        <p:graphicFrame>
          <p:nvGraphicFramePr>
            <p:cNvPr id="26" name=""/>
            <p:cNvGraphicFramePr/>
            <p:nvPr/>
          </p:nvGraphicFramePr>
          <p:xfrm>
            <a:off x="1386000" y="3148920"/>
            <a:ext cx="6580080" cy="2902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386000" y="3148920"/>
                      <a:ext cx="6580080" cy="2902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8" name=""/>
            <p:cNvGraphicFramePr/>
            <p:nvPr/>
          </p:nvGraphicFramePr>
          <p:xfrm>
            <a:off x="1386000" y="2352600"/>
            <a:ext cx="6576840" cy="7891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9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386000" y="2352600"/>
                      <a:ext cx="6576840" cy="789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C68576-6B42-454B-85AA-F158AF42B975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3048120" y="19051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5" name=""/>
          <p:cNvGraphicFramePr/>
          <p:nvPr/>
        </p:nvGraphicFramePr>
        <p:xfrm>
          <a:off x="2631960" y="2371680"/>
          <a:ext cx="3886200" cy="341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1960" y="2371680"/>
                    <a:ext cx="3886200" cy="341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7" name=""/>
          <p:cNvSpPr/>
          <p:nvPr/>
        </p:nvSpPr>
        <p:spPr>
          <a:xfrm>
            <a:off x="3506400" y="13701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8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159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162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8041AE-1BA5-4980-A14E-1696920C338A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"/>
          <p:cNvGraphicFramePr/>
          <p:nvPr/>
        </p:nvGraphicFramePr>
        <p:xfrm>
          <a:off x="469800" y="120960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20960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7" name=""/>
          <p:cNvSpPr/>
          <p:nvPr/>
        </p:nvSpPr>
        <p:spPr>
          <a:xfrm>
            <a:off x="3675960" y="137016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85ED2E-ED62-43C6-80A5-B98EE51FF6E8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914400" y="1371240"/>
            <a:ext cx="82296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EnronCredit.com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ClickPaper.com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Metals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Financial Products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DealBench.com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 Settlements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CommodityLogic.com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71" name=""/>
          <p:cNvSpPr/>
          <p:nvPr/>
        </p:nvSpPr>
        <p:spPr>
          <a:xfrm>
            <a:off x="2057400" y="2438280"/>
            <a:ext cx="274320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2209680" y="1600200"/>
            <a:ext cx="25909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3124080" y="3260880"/>
            <a:ext cx="16765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2133720" y="4059360"/>
            <a:ext cx="26668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3962520" y="4905360"/>
            <a:ext cx="8380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4191120" y="5726160"/>
            <a:ext cx="6094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190F481-1FDF-4D37-A381-5CB4A3D4905B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E750B6-6BA0-4CCB-BEC0-A16E13AFEB4A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AD7CE2-6647-47F4-AD98-78511C35662D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2BAB11C-AEB5-4BF0-8ECC-8DFD1B37A748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A43AAC-7193-4467-B2DF-FDF82C48A711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914040" y="1371600"/>
            <a:ext cx="297324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49120" indent="-249120">
              <a:spcBef>
                <a:spcPts val="1063"/>
              </a:spcBef>
              <a:spcAft>
                <a:spcPts val="8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172200" y="137160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237960" indent="0">
              <a:spcBef>
                <a:spcPts val="1063"/>
              </a:spcBef>
              <a:spcAft>
                <a:spcPts val="85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8" name=""/>
          <p:cNvSpPr/>
          <p:nvPr/>
        </p:nvSpPr>
        <p:spPr>
          <a:xfrm>
            <a:off x="990720" y="1752480"/>
            <a:ext cx="70102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3505320" y="14479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49120" indent="-249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1C8499-0E78-406F-8A82-9470F4E6909F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1" name=""/>
          <p:cNvSpPr/>
          <p:nvPr/>
        </p:nvSpPr>
        <p:spPr>
          <a:xfrm>
            <a:off x="91440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9907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53341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742E73-22DE-49A9-AB40-2F067DF6E833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914040" y="16002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D9EB9F-43BA-46F2-AB63-E148E624EE52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0" y="990720"/>
          <a:ext cx="9144000" cy="533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0A6D5C8-3D33-46A1-8FF1-529A900D705C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9144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200240" y="5513400"/>
            <a:ext cx="2122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902920" y="5513400"/>
            <a:ext cx="15278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484200" y="1344600"/>
            <a:ext cx="838188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5203800" y="2084400"/>
          <a:ext cx="302580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03800" y="2084400"/>
                    <a:ext cx="302580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" name=""/>
          <p:cNvGraphicFramePr/>
          <p:nvPr/>
        </p:nvGraphicFramePr>
        <p:xfrm>
          <a:off x="554040" y="208440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08440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DB8BF1-28EE-4C0F-A092-59B1B9E94EEC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cp:lastPrinted>2000-09-28T12:48:44Z</cp:lastPrinted>
  <dcterms:modified xsi:type="dcterms:W3CDTF">2000-11-06T22:50:23Z</dcterms:modified>
  <cp:revision>129</cp:revision>
  <dc:subject/>
  <dc:title>No Slide Title</dc:title>
</cp:coreProperties>
</file>