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.jpeg" ContentType="image/jpeg"/>
  <Override PartName="/ppt/media/image27.png" ContentType="image/png"/>
  <Override PartName="/ppt/media/image26.wmf" ContentType="image/x-wmf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5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10.png" ContentType="image/png"/>
  <Override PartName="/ppt/media/image2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A829F72-AFA5-4897-92A2-7E54074EA76E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2664BE-B894-4754-BBC5-8D7DEEB432A6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46EB22A-0B41-471B-8372-93B48F1FF9DA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BD6323-C2CC-4AA3-904A-2819438A7437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90694D-D7B1-45DF-84A9-3658AF7B9367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17BA5F-1CC8-4374-97FE-8ECE84047F2C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8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95B7D3-3B9B-4211-9B09-87E39A779F4B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5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C7549B-8AA1-4C34-993F-3AD56F88D94C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78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0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1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740174-F75E-4D79-98CF-985456452527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7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88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4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6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8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3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4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D1DFFE-ECD2-45D8-97D5-2DCB09EB67B2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0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2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" name=""/>
          <p:cNvGraphicFramePr/>
          <p:nvPr/>
        </p:nvGraphicFramePr>
        <p:xfrm>
          <a:off x="1039680" y="2352600"/>
          <a:ext cx="5680080" cy="32274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29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039680" y="2352600"/>
                    <a:ext cx="5680080" cy="322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68F069-B3C1-4CCC-B79F-181745E361A0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3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8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3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29A9F5-2F8F-41B3-BA3B-5A091B783CD5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387,000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$208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$1.7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36E6C4-3062-4121-A4E6-3B7027BBC612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3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5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6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9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1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275AC4-A3EB-4589-AF26-B8CF29C0EBB9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6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7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8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0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1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DD299B-5412-43DC-8B7C-CD1559C00845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16E65C-B5DF-446C-95CD-60FE83E904F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6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9A5865-3A3A-45CA-919D-B32328330960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MG plc (EnronOnline.com)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0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A33AE6-EFEF-4473-BC14-B72B03D46855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FBC849-B07D-45A8-9AA1-991BCF034BAB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9E129C-6815-4916-90FF-3D2B82FFAB95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7E97EF-A600-42DD-9100-2829AFD89738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8C53AC-21E6-4467-9709-5AA2BEBED2A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2600" y="1371600"/>
            <a:ext cx="2973240" cy="48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1371600"/>
            <a:ext cx="2727360" cy="488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6095880" y="1371600"/>
            <a:ext cx="2882880" cy="47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063"/>
              </a:spcBef>
              <a:spcAft>
                <a:spcPts val="85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1063"/>
              </a:spcBef>
              <a:spcAft>
                <a:spcPts val="85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990720" y="1752480"/>
            <a:ext cx="41148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6019920" y="3468600"/>
            <a:ext cx="2666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019920" y="1752480"/>
            <a:ext cx="2666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76076C-9173-4D35-8DA1-5EA3895AE58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B012C4-F35D-456A-9B91-3E259636B5F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BF5E9C-1E8E-4F3D-8FBB-602AE7F0B8AE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29682E-E94A-4C63-8E58-185BE11F5FA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A61C30-AF05-4ECD-9BDF-447649D11183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2000-10-30T22:29:44Z</dcterms:modified>
  <cp:revision>117</cp:revision>
  <dc:subject/>
  <dc:title>No Slide Title</dc:title>
</cp:coreProperties>
</file>