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.jpeg" ContentType="image/jpeg"/>
  <Override PartName="/ppt/media/image27.png" ContentType="image/png"/>
  <Override PartName="/ppt/media/image26.wmf" ContentType="image/x-wmf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5.png" ContentType="image/png"/>
  <Override PartName="/ppt/media/image6.png" ContentType="image/png"/>
  <Override PartName="/ppt/media/image21.png" ContentType="image/png"/>
  <Override PartName="/ppt/media/image19.png" ContentType="image/png"/>
  <Override PartName="/ppt/media/image10.png" ContentType="image/png"/>
  <Override PartName="/ppt/media/image28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FB2E62C-F2F9-4F66-834C-E6DC2338B56B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A5D727B-1A77-4E65-BF71-07C39ED38BB9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C8D207A-8556-47A2-925D-9D3602086BFD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C1B7F12-EC89-4934-9255-A0E4D2346C93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3.png"/><Relationship Id="rId13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A23D16-B3F2-4DDA-B573-C23FFB81F772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"/>
          <p:cNvGraphicFramePr/>
          <p:nvPr/>
        </p:nvGraphicFramePr>
        <p:xfrm>
          <a:off x="4917960" y="1076400"/>
          <a:ext cx="374184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17960" y="1076400"/>
                    <a:ext cx="374184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" name=""/>
          <p:cNvGraphicFramePr/>
          <p:nvPr/>
        </p:nvGraphicFramePr>
        <p:xfrm>
          <a:off x="685800" y="168120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68120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" name=""/>
          <p:cNvSpPr/>
          <p:nvPr/>
        </p:nvSpPr>
        <p:spPr>
          <a:xfrm>
            <a:off x="6165720" y="215100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380F4D-00B5-4822-BE64-393984E5EE01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7" name=""/>
          <p:cNvSpPr/>
          <p:nvPr/>
        </p:nvSpPr>
        <p:spPr>
          <a:xfrm>
            <a:off x="2070000" y="2162160"/>
            <a:ext cx="83052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8" name=""/>
          <p:cNvGraphicFramePr/>
          <p:nvPr/>
        </p:nvGraphicFramePr>
        <p:xfrm>
          <a:off x="2978280" y="1411200"/>
          <a:ext cx="6054480" cy="4478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78280" y="1411200"/>
                    <a:ext cx="6054480" cy="447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559D91-510F-4F62-A5A1-255F65E94725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" name=""/>
          <p:cNvGraphicFramePr/>
          <p:nvPr/>
        </p:nvGraphicFramePr>
        <p:xfrm>
          <a:off x="2992320" y="1209600"/>
          <a:ext cx="5862600" cy="5103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92320" y="1209600"/>
                    <a:ext cx="5862600" cy="510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5" name=""/>
          <p:cNvSpPr/>
          <p:nvPr/>
        </p:nvSpPr>
        <p:spPr>
          <a:xfrm>
            <a:off x="1411200" y="2768760"/>
            <a:ext cx="1454400" cy="154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A7BDD1-16BF-4DA2-9CB2-4D2B37393BFA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"/>
          <p:cNvGrpSpPr/>
          <p:nvPr/>
        </p:nvGrpSpPr>
        <p:grpSpPr>
          <a:xfrm>
            <a:off x="0" y="990720"/>
            <a:ext cx="9144000" cy="5333760"/>
            <a:chOff x="0" y="990720"/>
            <a:chExt cx="9144000" cy="5333760"/>
          </a:xfrm>
        </p:grpSpPr>
        <p:graphicFrame>
          <p:nvGraphicFramePr>
            <p:cNvPr id="78" name=""/>
            <p:cNvGraphicFramePr/>
            <p:nvPr/>
          </p:nvGraphicFramePr>
          <p:xfrm>
            <a:off x="0" y="990720"/>
            <a:ext cx="9144000" cy="53337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7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990720"/>
                      <a:ext cx="9144000" cy="5333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0" name=""/>
            <p:cNvGraphicFramePr/>
            <p:nvPr/>
          </p:nvGraphicFramePr>
          <p:xfrm>
            <a:off x="0" y="990720"/>
            <a:ext cx="9144000" cy="7927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1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990720"/>
                      <a:ext cx="9144000" cy="792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3D401A-A136-4AA1-8A0D-8B78432600D8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"/>
          <p:cNvGraphicFramePr/>
          <p:nvPr/>
        </p:nvGraphicFramePr>
        <p:xfrm>
          <a:off x="0" y="1676520"/>
          <a:ext cx="9144000" cy="46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" name=""/>
          <p:cNvGraphicFramePr/>
          <p:nvPr/>
        </p:nvGraphicFramePr>
        <p:xfrm>
          <a:off x="0" y="1311120"/>
          <a:ext cx="9144000" cy="30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11120"/>
                    <a:ext cx="9144000" cy="30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7" name=""/>
          <p:cNvGrpSpPr/>
          <p:nvPr/>
        </p:nvGrpSpPr>
        <p:grpSpPr>
          <a:xfrm>
            <a:off x="5056200" y="5378400"/>
            <a:ext cx="1368360" cy="722520"/>
            <a:chOff x="5056200" y="5378400"/>
            <a:chExt cx="1368360" cy="722520"/>
          </a:xfrm>
        </p:grpSpPr>
        <p:sp>
          <p:nvSpPr>
            <p:cNvPr id="88" name=""/>
            <p:cNvSpPr/>
            <p:nvPr/>
          </p:nvSpPr>
          <p:spPr>
            <a:xfrm>
              <a:off x="5156280" y="53992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056200" y="5378400"/>
              <a:ext cx="1368360" cy="72252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5182920" y="5410800"/>
              <a:ext cx="1144440" cy="478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5179680" y="54108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135760" y="554256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122080" y="55508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418720" y="54414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386320" y="54118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257800" y="54540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5836320" y="5789160"/>
              <a:ext cx="526680" cy="23724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5800320" y="58089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132520" y="56534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5165640" y="5678640"/>
              <a:ext cx="387720" cy="273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5193720" y="54190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5281200" y="54568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415840" y="54118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04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6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0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8" name=""/>
          <p:cNvSpPr/>
          <p:nvPr/>
        </p:nvSpPr>
        <p:spPr>
          <a:xfrm>
            <a:off x="6373800" y="295920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3" name=""/>
          <p:cNvGrpSpPr/>
          <p:nvPr/>
        </p:nvGrpSpPr>
        <p:grpSpPr>
          <a:xfrm>
            <a:off x="3498840" y="3160800"/>
            <a:ext cx="2874600" cy="2286000"/>
            <a:chOff x="3498840" y="3160800"/>
            <a:chExt cx="2874600" cy="2286000"/>
          </a:xfrm>
        </p:grpSpPr>
        <p:sp>
          <p:nvSpPr>
            <p:cNvPr id="114" name=""/>
            <p:cNvSpPr/>
            <p:nvPr/>
          </p:nvSpPr>
          <p:spPr>
            <a:xfrm>
              <a:off x="5819400" y="3160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3498840" y="3160800"/>
              <a:ext cx="2320560" cy="228600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680BC6-CD7D-4145-A56E-333DF755578C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"/>
          <p:cNvGraphicFramePr/>
          <p:nvPr/>
        </p:nvGraphicFramePr>
        <p:xfrm>
          <a:off x="0" y="1676520"/>
          <a:ext cx="9144000" cy="4724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7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20" name=""/>
          <p:cNvGraphicFramePr/>
          <p:nvPr/>
        </p:nvGraphicFramePr>
        <p:xfrm>
          <a:off x="0" y="1260360"/>
          <a:ext cx="9144000" cy="293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260360"/>
                    <a:ext cx="9144000" cy="29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2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3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5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6" name=""/>
          <p:cNvGraphicFramePr/>
          <p:nvPr/>
        </p:nvGraphicFramePr>
        <p:xfrm>
          <a:off x="1039680" y="2352600"/>
          <a:ext cx="5680080" cy="3160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27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39680" y="2352600"/>
                    <a:ext cx="5680080" cy="316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8" name=""/>
          <p:cNvGraphicFramePr/>
          <p:nvPr/>
        </p:nvGraphicFramePr>
        <p:xfrm>
          <a:off x="1039680" y="2352600"/>
          <a:ext cx="5680080" cy="32274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29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039680" y="2352600"/>
                    <a:ext cx="5680080" cy="322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1C7066-FEBD-48A9-B801-0D319EBE41DB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"/>
          <p:cNvGraphicFramePr/>
          <p:nvPr/>
        </p:nvGraphicFramePr>
        <p:xfrm>
          <a:off x="0" y="1752480"/>
          <a:ext cx="9144000" cy="4572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752480"/>
                    <a:ext cx="9144000" cy="457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3" name=""/>
          <p:cNvSpPr/>
          <p:nvPr/>
        </p:nvSpPr>
        <p:spPr>
          <a:xfrm rot="441000">
            <a:off x="7203960" y="5245200"/>
            <a:ext cx="1386000" cy="9460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4" name=""/>
          <p:cNvGraphicFramePr/>
          <p:nvPr/>
        </p:nvGraphicFramePr>
        <p:xfrm>
          <a:off x="0" y="1344600"/>
          <a:ext cx="9144000" cy="268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44600"/>
                    <a:ext cx="9144000" cy="26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6" name=""/>
          <p:cNvGraphicFramePr/>
          <p:nvPr/>
        </p:nvGraphicFramePr>
        <p:xfrm>
          <a:off x="0" y="1143000"/>
          <a:ext cx="9144000" cy="469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6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8" name=""/>
          <p:cNvGraphicFramePr/>
          <p:nvPr/>
        </p:nvGraphicFramePr>
        <p:xfrm>
          <a:off x="0" y="990720"/>
          <a:ext cx="9144000" cy="739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39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73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2FF6C6-30DF-41C9-87C3-61C942DB1307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523880"/>
            <a:ext cx="8229600" cy="426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387,000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2,600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$208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$1.7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1,100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511C42-0C77-40FF-87F9-5F212FF9FE6D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143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5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146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9" name=""/>
          <p:cNvSpPr/>
          <p:nvPr/>
        </p:nvSpPr>
        <p:spPr>
          <a:xfrm>
            <a:off x="919080" y="131904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1" name=""/>
          <p:cNvGraphicFramePr/>
          <p:nvPr/>
        </p:nvGraphicFramePr>
        <p:xfrm>
          <a:off x="536400" y="1512720"/>
          <a:ext cx="7607520" cy="483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512720"/>
                    <a:ext cx="7607520" cy="483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58EF4E-F365-4E2F-9B19-97F6A8FB6361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2631960" y="2371680"/>
          <a:ext cx="3886200" cy="341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371680"/>
                    <a:ext cx="3886200" cy="341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6" name=""/>
          <p:cNvSpPr/>
          <p:nvPr/>
        </p:nvSpPr>
        <p:spPr>
          <a:xfrm>
            <a:off x="3506400" y="13701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7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158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0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161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10E0B1-54E1-423D-928E-E24CC88D81AA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85280" y="1209600"/>
            <a:ext cx="8201160" cy="472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1386000" y="2352600"/>
            <a:ext cx="6580080" cy="3698640"/>
            <a:chOff x="1386000" y="2352600"/>
            <a:chExt cx="6580080" cy="3698640"/>
          </a:xfrm>
        </p:grpSpPr>
        <p:graphicFrame>
          <p:nvGraphicFramePr>
            <p:cNvPr id="26" name=""/>
            <p:cNvGraphicFramePr/>
            <p:nvPr/>
          </p:nvGraphicFramePr>
          <p:xfrm>
            <a:off x="1386000" y="3148920"/>
            <a:ext cx="6580080" cy="2902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386000" y="3148920"/>
                      <a:ext cx="6580080" cy="290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8" name=""/>
            <p:cNvGraphicFramePr/>
            <p:nvPr/>
          </p:nvGraphicFramePr>
          <p:xfrm>
            <a:off x="1386000" y="2352600"/>
            <a:ext cx="6576840" cy="7891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386000" y="2352600"/>
                      <a:ext cx="6576840" cy="78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94ADF7-7025-48FE-9B11-1067A1FBB949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"/>
          <p:cNvGraphicFramePr/>
          <p:nvPr/>
        </p:nvGraphicFramePr>
        <p:xfrm>
          <a:off x="469800" y="120960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20960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6" name=""/>
          <p:cNvSpPr/>
          <p:nvPr/>
        </p:nvSpPr>
        <p:spPr>
          <a:xfrm>
            <a:off x="3675960" y="137016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0AC12A-51B3-48F3-BCCE-6D7D9246CC59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914400" y="1371240"/>
            <a:ext cx="82296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EnronCredit.com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ClickPaper.com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Metals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MG plc (EnronOnline.com)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Financial Products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DealBench.com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 Settlements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CommodityLogic.com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0" name=""/>
          <p:cNvSpPr/>
          <p:nvPr/>
        </p:nvSpPr>
        <p:spPr>
          <a:xfrm>
            <a:off x="2057400" y="2438280"/>
            <a:ext cx="274320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2209680" y="1600200"/>
            <a:ext cx="25909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3124080" y="3260880"/>
            <a:ext cx="16765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2133720" y="4059360"/>
            <a:ext cx="26668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3962520" y="4905360"/>
            <a:ext cx="8380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4191120" y="5726160"/>
            <a:ext cx="6094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1676BA-5397-44E2-B232-123BE8662096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2CA352-C7CA-48DD-86BE-F9200248B52F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015691-D1BB-4568-821D-F3BFC18EE061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41383D5-E193-4967-B85C-D52A36B97B5D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666629-BC13-4303-A548-773D329C75CF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12600" y="1371600"/>
            <a:ext cx="2973240" cy="48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-249120">
              <a:spcBef>
                <a:spcPts val="1063"/>
              </a:spcBef>
              <a:spcAft>
                <a:spcPts val="8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1371600"/>
            <a:ext cx="2727360" cy="4881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spcBef>
                <a:spcPts val="1063"/>
              </a:spcBef>
              <a:spcAft>
                <a:spcPts val="8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8" name=""/>
          <p:cNvSpPr/>
          <p:nvPr/>
        </p:nvSpPr>
        <p:spPr>
          <a:xfrm>
            <a:off x="6095880" y="1371600"/>
            <a:ext cx="2882880" cy="47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063"/>
              </a:spcBef>
              <a:spcAft>
                <a:spcPts val="85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1063"/>
              </a:spcBef>
              <a:spcAft>
                <a:spcPts val="85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990720" y="1752480"/>
            <a:ext cx="41148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6019920" y="3468600"/>
            <a:ext cx="2666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6019920" y="1752480"/>
            <a:ext cx="2666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870D26-4BF4-47B8-B34D-2DD91971AEB3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914040" y="16002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AC7CFEF-517B-4DBC-A7DB-B422A70C01BB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5" name=""/>
          <p:cNvGraphicFramePr/>
          <p:nvPr/>
        </p:nvGraphicFramePr>
        <p:xfrm>
          <a:off x="0" y="990720"/>
          <a:ext cx="9144000" cy="533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E68E6F-EA3C-4A3B-8809-A69DED58D589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"/>
          <p:cNvSpPr/>
          <p:nvPr/>
        </p:nvSpPr>
        <p:spPr>
          <a:xfrm>
            <a:off x="9144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1200240" y="5513400"/>
            <a:ext cx="2122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5902920" y="5513400"/>
            <a:ext cx="15278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84200" y="1344600"/>
            <a:ext cx="838188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" name=""/>
          <p:cNvGraphicFramePr/>
          <p:nvPr/>
        </p:nvGraphicFramePr>
        <p:xfrm>
          <a:off x="5203800" y="2084400"/>
          <a:ext cx="302580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03800" y="2084400"/>
                    <a:ext cx="302580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" name=""/>
          <p:cNvGraphicFramePr/>
          <p:nvPr/>
        </p:nvGraphicFramePr>
        <p:xfrm>
          <a:off x="554040" y="208440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08440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88BC73-D9CC-45C4-9EB3-0C2BDA93DCD7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57" name=""/>
          <p:cNvGraphicFramePr/>
          <p:nvPr/>
        </p:nvGraphicFramePr>
        <p:xfrm>
          <a:off x="3581280" y="1295280"/>
          <a:ext cx="5083200" cy="476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81280" y="1295280"/>
                    <a:ext cx="5083200" cy="476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411D19-034E-4B0E-A845-8699FA598A4D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cp:lastPrinted>2000-09-28T12:48:44Z</cp:lastPrinted>
  <dcterms:modified xsi:type="dcterms:W3CDTF">2000-10-30T22:23:18Z</dcterms:modified>
  <cp:revision>116</cp:revision>
  <dc:subject/>
  <dc:title>No Slide Title</dc:title>
</cp:coreProperties>
</file>