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C36D79D4-DD4C-44F5-93F6-7E8C6EC2E0DA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D1BB6D68-373C-4F88-A4BC-4B9233CE2219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AB047017-3475-4E3E-A6CB-5F86BC6F0C9A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29BBA5-F37A-4DD3-87F6-02676F6E55C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223920" y="1447920"/>
            <a:ext cx="260064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7B6397-64FD-4281-8923-A1D9C99C0C1E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AE895A-7398-4AF1-AAEC-4DC3352D94F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1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B76CBE-C937-470A-B6E6-6D7F4F86B01C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" name=""/>
          <p:cNvGraphicFramePr/>
          <p:nvPr/>
        </p:nvGraphicFramePr>
        <p:xfrm>
          <a:off x="3200400" y="1371600"/>
          <a:ext cx="6553080" cy="5791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553080" cy="579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AD3EB9-2C86-4F3C-AC98-0596C92A425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0" y="1143000"/>
            <a:ext cx="10058400" cy="6019560"/>
            <a:chOff x="0" y="1143000"/>
            <a:chExt cx="10058400" cy="6019560"/>
          </a:xfrm>
        </p:grpSpPr>
        <p:graphicFrame>
          <p:nvGraphicFramePr>
            <p:cNvPr id="71" name=""/>
            <p:cNvGraphicFramePr/>
            <p:nvPr/>
          </p:nvGraphicFramePr>
          <p:xfrm>
            <a:off x="0" y="1143000"/>
            <a:ext cx="10058400" cy="601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143000"/>
                      <a:ext cx="10058400" cy="601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3" name=""/>
            <p:cNvGraphicFramePr/>
            <p:nvPr/>
          </p:nvGraphicFramePr>
          <p:xfrm>
            <a:off x="0" y="1143000"/>
            <a:ext cx="10058400" cy="8946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143000"/>
                      <a:ext cx="10058400" cy="894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891BC9-76AE-4306-835F-662CE0A10BF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"/>
          <p:cNvGraphicFramePr/>
          <p:nvPr/>
        </p:nvGraphicFramePr>
        <p:xfrm>
          <a:off x="0" y="1981080"/>
          <a:ext cx="10058400" cy="5181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1005840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0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81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7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" name=""/>
          <p:cNvGraphicFramePr/>
          <p:nvPr/>
        </p:nvGraphicFramePr>
        <p:xfrm>
          <a:off x="0" y="114300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1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6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7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B119F4-51DE-4204-9AAD-0213C930321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"/>
          <p:cNvGraphicFramePr/>
          <p:nvPr/>
        </p:nvGraphicFramePr>
        <p:xfrm>
          <a:off x="0" y="1905120"/>
          <a:ext cx="10058400" cy="5257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05120"/>
                    <a:ext cx="1005840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0" y="114300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DD4275-04BD-466A-82C3-09E4FCF84FD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"/>
          <p:cNvGraphicFramePr/>
          <p:nvPr/>
        </p:nvGraphicFramePr>
        <p:xfrm>
          <a:off x="0" y="1981080"/>
          <a:ext cx="10058400" cy="5181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1005840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5" name=""/>
          <p:cNvSpPr/>
          <p:nvPr/>
        </p:nvSpPr>
        <p:spPr>
          <a:xfrm rot="441000">
            <a:off x="7695720" y="586692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" name=""/>
          <p:cNvGraphicFramePr/>
          <p:nvPr/>
        </p:nvGraphicFramePr>
        <p:xfrm>
          <a:off x="0" y="1143000"/>
          <a:ext cx="10058400" cy="838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222335-A336-4B8E-89A7-85E64C5D9E9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372,000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$198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$1.7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7DEB5C-1204-4DC9-8138-2A146965C92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331920" y="1746360"/>
          <a:ext cx="8702640" cy="5454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1920" y="1746360"/>
                    <a:ext cx="8702640" cy="5454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8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9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1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2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7FC4D7-263F-4852-9A35-245AF2F77CF4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F7AA85-0506-492F-9996-45868C44774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5" name=""/>
          <p:cNvSpPr/>
          <p:nvPr/>
        </p:nvSpPr>
        <p:spPr>
          <a:xfrm>
            <a:off x="3352680" y="1905120"/>
            <a:ext cx="35625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%(30 day trailing average)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6" name=""/>
          <p:cNvGraphicFramePr/>
          <p:nvPr/>
        </p:nvGraphicFramePr>
        <p:xfrm>
          <a:off x="2895480" y="251460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5480" y="251460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" name=""/>
          <p:cNvSpPr/>
          <p:nvPr/>
        </p:nvSpPr>
        <p:spPr>
          <a:xfrm>
            <a:off x="4111200" y="137160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9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50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53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B654CB-1641-4069-9028-0E003F6072E3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6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7" name=""/>
          <p:cNvGraphicFramePr/>
          <p:nvPr/>
        </p:nvGraphicFramePr>
        <p:xfrm>
          <a:off x="407880" y="1397160"/>
          <a:ext cx="9421920" cy="612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880" y="1397160"/>
                    <a:ext cx="9421920" cy="61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1E0458-5E66-48FA-8091-B57AEC14F0B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$ 197,000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22B977-4928-4884-BC0E-8C039B45E33D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305452-7333-43B0-A3B8-EADE898FBCF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ADAE22-AA49-474B-9B5C-0F51592028A5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7524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6FAC1E-B4A4-4CE5-B361-9111BACA4EE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8440"/>
            <a:ext cx="8298000" cy="44197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D8A1DB-8266-4EF5-966A-E98E1695F09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400" y="151920"/>
            <a:ext cx="7848720" cy="762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66680" y="1371600"/>
            <a:ext cx="8298000" cy="54100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          UK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                         US Weather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0DEC23-C9EF-4E8F-809E-BD6CE66911C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040" y="152280"/>
            <a:ext cx="8883720" cy="9144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90360" y="1523520"/>
            <a:ext cx="8297640" cy="48006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48BCF8-9A7B-4085-9227-9331ED52467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040" y="152280"/>
            <a:ext cx="8883720" cy="9144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90360" y="1905120"/>
            <a:ext cx="8297640" cy="31240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October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50FD03-3938-4144-9F45-CB9A27AD817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7" name=""/>
          <p:cNvGraphicFramePr/>
          <p:nvPr/>
        </p:nvGraphicFramePr>
        <p:xfrm>
          <a:off x="0" y="1143000"/>
          <a:ext cx="10058400" cy="6019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43000"/>
                    <a:ext cx="10058400" cy="601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82776F-3F99-4511-A16F-7A23C218DC4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24852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475320" y="624852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3" name=""/>
          <p:cNvGraphicFramePr/>
          <p:nvPr/>
        </p:nvGraphicFramePr>
        <p:xfrm>
          <a:off x="5724360" y="2362320"/>
          <a:ext cx="3267360" cy="3733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724360" y="2362320"/>
                    <a:ext cx="3267360" cy="373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" name=""/>
          <p:cNvGraphicFramePr/>
          <p:nvPr/>
        </p:nvGraphicFramePr>
        <p:xfrm>
          <a:off x="609480" y="2362320"/>
          <a:ext cx="3886200" cy="3733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2362320"/>
                    <a:ext cx="3886200" cy="373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263D0F-909B-49B6-AC9E-C0E46DAF5E7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2000-10-23T20:45:05Z</dcterms:modified>
  <cp:revision>104</cp:revision>
  <dc:subject/>
  <dc:title>No Slide Title</dc:title>
</cp:coreProperties>
</file>