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jpeg" ContentType="image/jpeg"/>
  <Override PartName="/ppt/media/image27.png" ContentType="image/png"/>
  <Override PartName="/ppt/media/image26.wmf" ContentType="image/x-wmf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5.png" ContentType="image/png"/>
  <Override PartName="/ppt/media/image6.png" ContentType="image/png"/>
  <Override PartName="/ppt/media/image21.png" ContentType="image/png"/>
  <Override PartName="/ppt/media/image19.png" ContentType="image/png"/>
  <Override PartName="/ppt/media/image10.png" ContentType="image/png"/>
  <Override PartName="/ppt/media/image28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58400" cy="7772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3C211E5F-ED73-4743-B091-4479344F31CC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A031032D-B6E0-4AD2-96EE-B08D3D73C60A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838080" indent="-31752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220760" indent="-255600">
              <a:spcBef>
                <a:spcPts val="675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164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984320" indent="-253800">
              <a:spcBef>
                <a:spcPts val="675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436920" y="7340400"/>
            <a:ext cx="3184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1006200" y="7340400"/>
            <a:ext cx="2095560" cy="34596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  <a:def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fld id="{05FB0E43-0226-4871-B5E8-852289D883AA}" type="slidenum">
              <a:rPr b="0" lang="en-US" sz="9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352680" y="3107880"/>
            <a:ext cx="595152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2920" y="1818720"/>
            <a:ext cx="9052200" cy="45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675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509760" indent="10800" algn="ctr">
              <a:spcBef>
                <a:spcPts val="550"/>
              </a:spcBef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955800" indent="9360" algn="ctr">
              <a:spcBef>
                <a:spcPts val="499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33668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19360" indent="11160" algn="ctr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19360" indent="11160">
              <a:spcBef>
                <a:spcPts val="45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1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285A10-20D5-41B3-BECC-DF2C3CFFDBD3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223920" y="1447920"/>
            <a:ext cx="2600640" cy="51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Currency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Location/Index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Product category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Deal Type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3505320" y="1295280"/>
          <a:ext cx="6116400" cy="5735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5320" y="1295280"/>
                    <a:ext cx="6116400" cy="573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7EE9A8-0907-4900-85E8-606C1601C62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815328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5410080" y="1219320"/>
          <a:ext cx="4114800" cy="326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10080" y="1219320"/>
                    <a:ext cx="4114800" cy="326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"/>
          <p:cNvGraphicFramePr/>
          <p:nvPr/>
        </p:nvGraphicFramePr>
        <p:xfrm>
          <a:off x="533520" y="1905120"/>
          <a:ext cx="6248160" cy="4910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905120"/>
                    <a:ext cx="6248160" cy="491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6781680" y="2438280"/>
            <a:ext cx="2438640" cy="18288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F2E996-5014-4E99-86F5-C18D33846C27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8487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 your  Weather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2362320" y="2286000"/>
            <a:ext cx="914400" cy="144792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1" name=""/>
          <p:cNvGraphicFramePr/>
          <p:nvPr/>
        </p:nvGraphicFramePr>
        <p:xfrm>
          <a:off x="3276720" y="1600200"/>
          <a:ext cx="6659280" cy="5075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76720" y="1600200"/>
                    <a:ext cx="6659280" cy="507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9E5081-5C3E-4B2D-A906-F80A6122884A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5105520" cy="609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304920" y="1219320"/>
          <a:ext cx="2666880" cy="2450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19320"/>
                    <a:ext cx="2666880" cy="245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6" name=""/>
          <p:cNvGraphicFramePr/>
          <p:nvPr/>
        </p:nvGraphicFramePr>
        <p:xfrm>
          <a:off x="3200400" y="1371600"/>
          <a:ext cx="6553080" cy="5791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200400" y="1371600"/>
                    <a:ext cx="6553080" cy="579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" name=""/>
          <p:cNvSpPr/>
          <p:nvPr/>
        </p:nvSpPr>
        <p:spPr>
          <a:xfrm>
            <a:off x="1523880" y="2971800"/>
            <a:ext cx="1600200" cy="175248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CE9030-A6B6-435E-9E41-B99770544C82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0" y="1143000"/>
            <a:ext cx="10058400" cy="6019560"/>
            <a:chOff x="0" y="1143000"/>
            <a:chExt cx="10058400" cy="6019560"/>
          </a:xfrm>
        </p:grpSpPr>
        <p:graphicFrame>
          <p:nvGraphicFramePr>
            <p:cNvPr id="71" name=""/>
            <p:cNvGraphicFramePr/>
            <p:nvPr/>
          </p:nvGraphicFramePr>
          <p:xfrm>
            <a:off x="0" y="1143000"/>
            <a:ext cx="10058400" cy="60195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1143000"/>
                      <a:ext cx="10058400" cy="60195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73" name=""/>
            <p:cNvGraphicFramePr/>
            <p:nvPr/>
          </p:nvGraphicFramePr>
          <p:xfrm>
            <a:off x="0" y="1143000"/>
            <a:ext cx="10058400" cy="8946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1143000"/>
                      <a:ext cx="10058400" cy="894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1778F0-DF7D-4DC6-B7D7-9DA7E3517B7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"/>
          <p:cNvGraphicFramePr/>
          <p:nvPr/>
        </p:nvGraphicFramePr>
        <p:xfrm>
          <a:off x="0" y="1981080"/>
          <a:ext cx="10058400" cy="5181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1005840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0" y="1486080"/>
          <a:ext cx="10058400" cy="347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86080"/>
                    <a:ext cx="10058400" cy="34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0" name=""/>
          <p:cNvGrpSpPr/>
          <p:nvPr/>
        </p:nvGrpSpPr>
        <p:grpSpPr>
          <a:xfrm>
            <a:off x="5562720" y="6095880"/>
            <a:ext cx="1504440" cy="817560"/>
            <a:chOff x="5562720" y="6095880"/>
            <a:chExt cx="1504440" cy="817560"/>
          </a:xfrm>
        </p:grpSpPr>
        <p:sp>
          <p:nvSpPr>
            <p:cNvPr id="81" name=""/>
            <p:cNvSpPr/>
            <p:nvPr/>
          </p:nvSpPr>
          <p:spPr>
            <a:xfrm>
              <a:off x="5672880" y="6119640"/>
              <a:ext cx="1890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5562720" y="6095880"/>
              <a:ext cx="150444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5702040" y="6132600"/>
              <a:ext cx="12585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698800" y="6132600"/>
              <a:ext cx="6649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5650200" y="6281640"/>
              <a:ext cx="686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35080" y="6291360"/>
              <a:ext cx="73908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961600" y="6167520"/>
              <a:ext cx="43344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5925600" y="6134040"/>
              <a:ext cx="352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784480" y="6181560"/>
              <a:ext cx="33876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6420960" y="6561000"/>
              <a:ext cx="57924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6381000" y="6583320"/>
              <a:ext cx="6483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646600" y="6407280"/>
              <a:ext cx="59976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682960" y="6435720"/>
              <a:ext cx="42624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713920" y="6141960"/>
              <a:ext cx="7884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810040" y="6184800"/>
              <a:ext cx="30276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958360" y="6134040"/>
              <a:ext cx="3074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97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9" name=""/>
          <p:cNvGraphicFramePr/>
          <p:nvPr/>
        </p:nvGraphicFramePr>
        <p:xfrm>
          <a:off x="0" y="114300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1" name=""/>
          <p:cNvSpPr/>
          <p:nvPr/>
        </p:nvSpPr>
        <p:spPr>
          <a:xfrm>
            <a:off x="7010280" y="3352680"/>
            <a:ext cx="1219320" cy="60984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 flipH="1" flipV="1">
            <a:off x="3581280" y="4419720"/>
            <a:ext cx="76320" cy="8380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3530520" y="3581280"/>
            <a:ext cx="2870280" cy="2514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4597560" y="4724280"/>
            <a:ext cx="1041120" cy="1371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4381560" y="3581280"/>
            <a:ext cx="1942920" cy="2514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6" name=""/>
          <p:cNvGrpSpPr/>
          <p:nvPr/>
        </p:nvGrpSpPr>
        <p:grpSpPr>
          <a:xfrm>
            <a:off x="3848040" y="3581280"/>
            <a:ext cx="3162240" cy="2590920"/>
            <a:chOff x="3848040" y="3581280"/>
            <a:chExt cx="3162240" cy="2590920"/>
          </a:xfrm>
        </p:grpSpPr>
        <p:sp>
          <p:nvSpPr>
            <p:cNvPr id="107" name=""/>
            <p:cNvSpPr/>
            <p:nvPr/>
          </p:nvSpPr>
          <p:spPr>
            <a:xfrm>
              <a:off x="6400800" y="3581280"/>
              <a:ext cx="60948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3848040" y="3581280"/>
              <a:ext cx="2552760" cy="259092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118E885-BAF7-4A0A-9CA9-5450EB321218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"/>
          <p:cNvGraphicFramePr/>
          <p:nvPr/>
        </p:nvGraphicFramePr>
        <p:xfrm>
          <a:off x="0" y="1905120"/>
          <a:ext cx="10058400" cy="5257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05120"/>
                    <a:ext cx="10058400" cy="525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0" y="1428840"/>
          <a:ext cx="10058400" cy="33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428840"/>
                    <a:ext cx="1005840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" name=""/>
          <p:cNvGraphicFramePr/>
          <p:nvPr/>
        </p:nvGraphicFramePr>
        <p:xfrm>
          <a:off x="0" y="1295280"/>
          <a:ext cx="10058400" cy="4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484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" name=""/>
          <p:cNvGraphicFramePr/>
          <p:nvPr/>
        </p:nvGraphicFramePr>
        <p:xfrm>
          <a:off x="0" y="1143000"/>
          <a:ext cx="10058400" cy="762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762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" name=""/>
          <p:cNvGraphicFramePr/>
          <p:nvPr/>
        </p:nvGraphicFramePr>
        <p:xfrm>
          <a:off x="1143000" y="2666880"/>
          <a:ext cx="6248520" cy="35816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9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143000" y="2666880"/>
                    <a:ext cx="6248520" cy="358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" name=""/>
          <p:cNvGraphicFramePr/>
          <p:nvPr/>
        </p:nvGraphicFramePr>
        <p:xfrm>
          <a:off x="1143000" y="2666880"/>
          <a:ext cx="6248520" cy="36576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143000" y="2666880"/>
                    <a:ext cx="6248520" cy="3657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ECEA5C-FCE5-4874-8054-AADE434AFE94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"/>
          <p:cNvGraphicFramePr/>
          <p:nvPr/>
        </p:nvGraphicFramePr>
        <p:xfrm>
          <a:off x="0" y="1981080"/>
          <a:ext cx="10058400" cy="5181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981080"/>
                    <a:ext cx="10058400" cy="518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5" name=""/>
          <p:cNvSpPr/>
          <p:nvPr/>
        </p:nvSpPr>
        <p:spPr>
          <a:xfrm rot="441000">
            <a:off x="7695720" y="5866920"/>
            <a:ext cx="1524240" cy="107316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0" y="1523880"/>
          <a:ext cx="10058400" cy="304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523880"/>
                    <a:ext cx="1005840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" name=""/>
          <p:cNvGraphicFramePr/>
          <p:nvPr/>
        </p:nvGraphicFramePr>
        <p:xfrm>
          <a:off x="0" y="1295280"/>
          <a:ext cx="10058400" cy="533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295280"/>
                    <a:ext cx="10058400" cy="53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" name=""/>
          <p:cNvGraphicFramePr/>
          <p:nvPr/>
        </p:nvGraphicFramePr>
        <p:xfrm>
          <a:off x="0" y="1143000"/>
          <a:ext cx="10058400" cy="838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1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1143000"/>
                    <a:ext cx="10058400" cy="83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35FCFC1-E969-40AD-BB4D-E02BF9F7D004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80520" y="1371600"/>
            <a:ext cx="944892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372,000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2,500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$198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$1.7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Development Time: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Launch Date: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751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59FE5D-5FA2-4E6D-9A19-AB10C9CF1A00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331920" y="1746360"/>
          <a:ext cx="8702640" cy="5454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1920" y="1746360"/>
                    <a:ext cx="8702640" cy="5454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" name=""/>
          <p:cNvSpPr/>
          <p:nvPr/>
        </p:nvSpPr>
        <p:spPr>
          <a:xfrm>
            <a:off x="3124440" y="1295280"/>
            <a:ext cx="363132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(% of Transactions)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8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39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1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42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B27BDF-F12D-44F4-9BFA-338D20E24B7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04920" y="1371600"/>
            <a:ext cx="952488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1523880" y="2666880"/>
            <a:ext cx="7239240" cy="4190760"/>
            <a:chOff x="1523880" y="2666880"/>
            <a:chExt cx="7239240" cy="4190760"/>
          </a:xfrm>
        </p:grpSpPr>
        <p:graphicFrame>
          <p:nvGraphicFramePr>
            <p:cNvPr id="22" name=""/>
            <p:cNvGraphicFramePr/>
            <p:nvPr/>
          </p:nvGraphicFramePr>
          <p:xfrm>
            <a:off x="1523880" y="3569040"/>
            <a:ext cx="7239240" cy="3288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523880" y="3569040"/>
                      <a:ext cx="7239240" cy="3288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4" name=""/>
            <p:cNvGraphicFramePr/>
            <p:nvPr/>
          </p:nvGraphicFramePr>
          <p:xfrm>
            <a:off x="1523880" y="2666880"/>
            <a:ext cx="7235640" cy="89424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523880" y="2666880"/>
                      <a:ext cx="7235640" cy="89424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D76234-759D-4E40-88BE-1AE3E0DAEDA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96360" y="0"/>
            <a:ext cx="935676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2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 Channels</a:t>
            </a:r>
            <a:endParaRPr b="1" lang="en-US" sz="32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5" name=""/>
          <p:cNvSpPr/>
          <p:nvPr/>
        </p:nvSpPr>
        <p:spPr>
          <a:xfrm>
            <a:off x="3352680" y="1905120"/>
            <a:ext cx="35625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%(30 day trailing average)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6" name=""/>
          <p:cNvGraphicFramePr/>
          <p:nvPr/>
        </p:nvGraphicFramePr>
        <p:xfrm>
          <a:off x="2895480" y="2514600"/>
          <a:ext cx="4275360" cy="38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95480" y="2514600"/>
                    <a:ext cx="4275360" cy="38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" name=""/>
          <p:cNvSpPr/>
          <p:nvPr/>
        </p:nvSpPr>
        <p:spPr>
          <a:xfrm>
            <a:off x="4111200" y="1371600"/>
            <a:ext cx="1820160" cy="40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9" name=""/>
          <p:cNvGrpSpPr/>
          <p:nvPr/>
        </p:nvGrpSpPr>
        <p:grpSpPr>
          <a:xfrm>
            <a:off x="2733840" y="6562800"/>
            <a:ext cx="2887200" cy="392040"/>
            <a:chOff x="2733840" y="6562800"/>
            <a:chExt cx="2887200" cy="392040"/>
          </a:xfrm>
        </p:grpSpPr>
        <p:sp>
          <p:nvSpPr>
            <p:cNvPr id="150" name=""/>
            <p:cNvSpPr/>
            <p:nvPr/>
          </p:nvSpPr>
          <p:spPr>
            <a:xfrm>
              <a:off x="2945160" y="6562800"/>
              <a:ext cx="267588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2733840" y="6660000"/>
              <a:ext cx="226800" cy="20556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222960" y="6562800"/>
            <a:ext cx="2311560" cy="392040"/>
            <a:chOff x="6222960" y="6562800"/>
            <a:chExt cx="2311560" cy="392040"/>
          </a:xfrm>
        </p:grpSpPr>
        <p:sp>
          <p:nvSpPr>
            <p:cNvPr id="153" name=""/>
            <p:cNvSpPr/>
            <p:nvPr/>
          </p:nvSpPr>
          <p:spPr>
            <a:xfrm>
              <a:off x="6435720" y="6562800"/>
              <a:ext cx="2098800" cy="39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1120" bIns="5112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1019160"/>
                  <a:tab algn="l" pos="2038320"/>
                  <a:tab algn="l" pos="3057480"/>
                  <a:tab algn="l" pos="4076640"/>
                  <a:tab algn="l" pos="5095800"/>
                  <a:tab algn="l" pos="6114960"/>
                  <a:tab algn="l" pos="7134120"/>
                  <a:tab algn="l" pos="8153280"/>
                  <a:tab algn="l" pos="9172440"/>
                  <a:tab algn="l" pos="10191600"/>
                </a:tabLst>
              </a:pPr>
              <a:r>
                <a:rPr b="0" lang="en-GB" sz="19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222960" y="6657840"/>
              <a:ext cx="227160" cy="20664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101880" rIns="101880" tIns="50760" bIns="507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1DADC6-9D66-4638-8D3F-8BBD0261C312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6" name=""/>
          <p:cNvSpPr/>
          <p:nvPr/>
        </p:nvSpPr>
        <p:spPr>
          <a:xfrm>
            <a:off x="4024800" y="1552680"/>
            <a:ext cx="176328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GB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(Weekly)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7" name=""/>
          <p:cNvGraphicFramePr/>
          <p:nvPr/>
        </p:nvGraphicFramePr>
        <p:xfrm>
          <a:off x="407880" y="1397160"/>
          <a:ext cx="9421920" cy="6127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7880" y="1397160"/>
                    <a:ext cx="9421920" cy="61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052D0FB-5563-44FC-9DDC-E3BDE911C62C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"/>
          <p:cNvSpPr/>
          <p:nvPr/>
        </p:nvSpPr>
        <p:spPr>
          <a:xfrm>
            <a:off x="609480" y="0"/>
            <a:ext cx="8883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GB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eCommerce Business Comparison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1930320" y="1668600"/>
            <a:ext cx="437220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928880" y="3875040"/>
            <a:ext cx="436068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1928880" y="6165720"/>
            <a:ext cx="2185920" cy="40248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376720" y="2236680"/>
            <a:ext cx="183132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Dell.com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2379600" y="4448160"/>
            <a:ext cx="1887480" cy="21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404760" y="1371600"/>
            <a:ext cx="2230560" cy="610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Value of Goods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(Millions)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712200" y="2236680"/>
            <a:ext cx="1258200" cy="15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6939000" y="4448160"/>
            <a:ext cx="1027080" cy="12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$  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6492960" y="6229440"/>
            <a:ext cx="2090520" cy="6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&gt; $ 197,000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154080" y="6017400"/>
            <a:ext cx="129384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2000 to Date **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154080" y="3432960"/>
            <a:ext cx="1060200" cy="646200"/>
          </a:xfrm>
          <a:prstGeom prst="rect">
            <a:avLst/>
          </a:prstGeom>
          <a:solidFill>
            <a:srgbClr val="99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7200" rIns="97200" tIns="48600" bIns="486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1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1999 Data*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523880" y="1905120"/>
            <a:ext cx="0" cy="3886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1523880" y="190512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1523880" y="57913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1219320" y="3733920"/>
            <a:ext cx="304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2209680" y="5181480"/>
            <a:ext cx="3886200" cy="12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228600" y="6781680"/>
            <a:ext cx="365760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   Est. 1999 Annual Results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73080"/>
                <a:tab algn="l" pos="1946160"/>
                <a:tab algn="l" pos="2919240"/>
                <a:tab algn="l" pos="3892680"/>
                <a:tab algn="l" pos="4865760"/>
                <a:tab algn="l" pos="5838840"/>
                <a:tab algn="l" pos="6811920"/>
                <a:tab algn="l" pos="7785000"/>
                <a:tab algn="l" pos="8758080"/>
                <a:tab algn="l" pos="9731520"/>
                <a:tab algn="l" pos="107046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** Year to Date Notional Value of Transactions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C5F2D2-B8D1-45D4-93D4-C46283C122E1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006200" y="1554120"/>
            <a:ext cx="8297640" cy="5354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00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99"/>
              </a:spcBef>
              <a:buNone/>
              <a:tabLst>
                <a:tab algn="l" pos="0"/>
                <a:tab algn="l" pos="3205080"/>
                <a:tab algn="l" pos="58356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4BAA3B-B231-4ABE-974C-90693EF3C11D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3107880"/>
            <a:ext cx="10058400" cy="129564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ctr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Putting the Energy into e-commerce</a:t>
            </a:r>
            <a:r>
              <a:rPr b="0" lang="en-US" sz="3300" strike="noStrike" u="none">
                <a:solidFill>
                  <a:srgbClr val="000099"/>
                </a:solidFill>
                <a:effectLst/>
                <a:uFillTx/>
                <a:latin typeface="Verdana"/>
              </a:rPr>
              <a:t>™</a:t>
            </a:r>
            <a:endParaRPr b="1" lang="en-US" sz="33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698296-7DD5-42BC-935C-88A4C1585B83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1752480"/>
            <a:ext cx="8298000" cy="4191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fontScale="92500"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and product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60B2F7-29FF-4635-AF93-39DD002F2694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838080" y="1828440"/>
            <a:ext cx="8298000" cy="44197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 lnSpcReduction="9999"/>
          </a:bodyPr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 and Secure Execution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Downloadable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-507960">
              <a:spcBef>
                <a:spcPts val="751"/>
              </a:spcBef>
              <a:buClr>
                <a:srgbClr val="000000"/>
              </a:buClr>
              <a:buFont typeface="Verdana"/>
              <a:buChar char="•"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507960" indent="0">
              <a:spcBef>
                <a:spcPts val="675"/>
              </a:spcBef>
              <a:buNone/>
              <a:tabLst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2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56FCEB-252B-43DC-A7F2-79F826B2209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400" y="151920"/>
            <a:ext cx="7848720" cy="76212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Launch Schedule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66680" y="1371600"/>
            <a:ext cx="8298000" cy="54100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&amp; Canadian Natural Gas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December 1999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1687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January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          UK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                         US Weather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Products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2282760"/>
                <a:tab algn="l" pos="572148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80863A-E94F-464C-90DE-DAEA02D2F24C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040" y="152280"/>
            <a:ext cx="8883720" cy="9144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990360" y="1523520"/>
            <a:ext cx="8297640" cy="48006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February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March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April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May 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June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41F4F7-1001-4DB4-B1D6-8D91FB3839BC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040" y="152280"/>
            <a:ext cx="8883720" cy="91440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 algn="r">
              <a:buNone/>
              <a:tabLst>
                <a:tab algn="l" pos="0"/>
                <a:tab algn="r" pos="8720280"/>
                <a:tab algn="l" pos="9172440"/>
                <a:tab algn="l" pos="10191600"/>
              </a:tabLst>
            </a:pP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Enron’s global wholesale transaction business </a:t>
            </a:r>
            <a:br>
              <a:rPr sz="2600"/>
            </a:br>
            <a:r>
              <a:rPr b="1" lang="en-GB" sz="2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...moves online</a:t>
            </a:r>
            <a:endParaRPr b="1" lang="en-US" sz="2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90360" y="1905120"/>
            <a:ext cx="8297640" cy="31240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t">
            <a:normAutofit/>
          </a:bodyPr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July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Knock-In Call 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and Japanese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451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282760" indent="-2282760">
              <a:spcBef>
                <a:spcPts val="1687"/>
              </a:spcBef>
              <a:buNone/>
              <a:tabLst>
                <a:tab algn="l" pos="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October 2000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C72CE4-77B1-4E21-86EA-081DB15C1B6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06200" y="0"/>
            <a:ext cx="8883720" cy="1122480"/>
          </a:xfrm>
          <a:prstGeom prst="rect">
            <a:avLst/>
          </a:prstGeom>
          <a:noFill/>
          <a:ln w="0">
            <a:noFill/>
          </a:ln>
        </p:spPr>
        <p:txBody>
          <a:bodyPr lIns="101880" rIns="101880" tIns="51120" bIns="51120" anchor="ctr">
            <a:noAutofit/>
          </a:bodyPr>
          <a:p>
            <a:pPr indent="0">
              <a:buNone/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6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7" name=""/>
          <p:cNvGraphicFramePr/>
          <p:nvPr/>
        </p:nvGraphicFramePr>
        <p:xfrm>
          <a:off x="0" y="1143000"/>
          <a:ext cx="10058400" cy="6019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43000"/>
                    <a:ext cx="10058400" cy="601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454E30-EFAB-4149-A8C2-CB69798A09E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1006560" y="0"/>
            <a:ext cx="7146720" cy="11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135080"/>
                <a:tab algn="l" pos="2270160"/>
                <a:tab algn="l" pos="3405240"/>
                <a:tab algn="l" pos="4540320"/>
                <a:tab algn="l" pos="5675400"/>
                <a:tab algn="l" pos="6810480"/>
                <a:tab algn="l" pos="7945560"/>
                <a:tab algn="l" pos="9080640"/>
                <a:tab algn="l" pos="10215720"/>
              </a:tabLst>
            </a:pPr>
            <a:r>
              <a:rPr b="1" lang="en-US" sz="36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1294920" y="6248520"/>
            <a:ext cx="238536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6475320" y="6248520"/>
            <a:ext cx="171684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880" rIns="101880" tIns="51120" bIns="5112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2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33520" y="1523880"/>
            <a:ext cx="9219960" cy="77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1880" rIns="101880" tIns="51120" bIns="5112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3" name=""/>
          <p:cNvGraphicFramePr/>
          <p:nvPr/>
        </p:nvGraphicFramePr>
        <p:xfrm>
          <a:off x="5724360" y="2362320"/>
          <a:ext cx="3267360" cy="3733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724360" y="2362320"/>
                    <a:ext cx="3267360" cy="373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" name=""/>
          <p:cNvGraphicFramePr/>
          <p:nvPr/>
        </p:nvGraphicFramePr>
        <p:xfrm>
          <a:off x="609480" y="2362320"/>
          <a:ext cx="3886200" cy="3733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2362320"/>
                    <a:ext cx="3886200" cy="3733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CA735E-EED6-4D8D-AA11-14FA457174C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lpacheco</cp:lastModifiedBy>
  <cp:lastPrinted>2000-09-28T12:48:44Z</cp:lastPrinted>
  <dcterms:modified xsi:type="dcterms:W3CDTF">2000-10-23T20:45:05Z</dcterms:modified>
  <cp:revision>104</cp:revision>
  <dc:subject/>
  <dc:title>No Slide Title</dc:title>
</cp:coreProperties>
</file>