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670EE927-8799-4684-87F5-A0B3F9EAC49E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74521058-F382-44D3-80FB-2BB9E869F711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611C20ED-3500-4B5C-9E0D-C9685EECD9EB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B95A5F-E811-4FD5-9536-431EF7C5E598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CBFE13-5EAF-4F4B-AE78-1C630D7E912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6B22E8-8AE5-4BF2-B7A5-376BEE82120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" name=""/>
          <p:cNvGraphicFramePr/>
          <p:nvPr/>
        </p:nvGraphicFramePr>
        <p:xfrm>
          <a:off x="3200400" y="1371600"/>
          <a:ext cx="6629400" cy="5783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629400" cy="578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5CBF27-D9B2-4BBE-99E3-D919C1EC38E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66" name=""/>
          <p:cNvGrpSpPr/>
          <p:nvPr/>
        </p:nvGrpSpPr>
        <p:grpSpPr>
          <a:xfrm>
            <a:off x="0" y="1371600"/>
            <a:ext cx="10058400" cy="5638680"/>
            <a:chOff x="0" y="1371600"/>
            <a:chExt cx="10058400" cy="5638680"/>
          </a:xfrm>
        </p:grpSpPr>
        <p:graphicFrame>
          <p:nvGraphicFramePr>
            <p:cNvPr id="67" name=""/>
            <p:cNvGraphicFramePr/>
            <p:nvPr/>
          </p:nvGraphicFramePr>
          <p:xfrm>
            <a:off x="0" y="1371600"/>
            <a:ext cx="10058400" cy="56386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371600"/>
                      <a:ext cx="10058400" cy="5638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9" name=""/>
            <p:cNvGraphicFramePr/>
            <p:nvPr/>
          </p:nvGraphicFramePr>
          <p:xfrm>
            <a:off x="0" y="1371600"/>
            <a:ext cx="10058400" cy="8380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371600"/>
                      <a:ext cx="10058400" cy="838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26FA5B-9272-494B-A8B0-EA7B1923CE85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0" y="2133720"/>
          <a:ext cx="10058400" cy="480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6" name=""/>
          <p:cNvGrpSpPr/>
          <p:nvPr/>
        </p:nvGrpSpPr>
        <p:grpSpPr>
          <a:xfrm>
            <a:off x="5562720" y="6095880"/>
            <a:ext cx="1504440" cy="817560"/>
            <a:chOff x="5562720" y="6095880"/>
            <a:chExt cx="1504440" cy="817560"/>
          </a:xfrm>
        </p:grpSpPr>
        <p:sp>
          <p:nvSpPr>
            <p:cNvPr id="77" name=""/>
            <p:cNvSpPr/>
            <p:nvPr/>
          </p:nvSpPr>
          <p:spPr>
            <a:xfrm>
              <a:off x="5672880" y="611964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562720" y="609588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5702040" y="613260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698800" y="613260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650200" y="628164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635080" y="629136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961600" y="616752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925600" y="613404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784480" y="618156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420960" y="656100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6381000" y="658332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646600" y="640728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682960" y="643572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713920" y="614196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810040" y="618480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958360" y="613404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3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5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6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7" name=""/>
          <p:cNvSpPr/>
          <p:nvPr/>
        </p:nvSpPr>
        <p:spPr>
          <a:xfrm>
            <a:off x="7010280" y="3352680"/>
            <a:ext cx="1219320" cy="60984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 flipH="1" flipV="1">
            <a:off x="3581280" y="4419720"/>
            <a:ext cx="76320" cy="83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530520" y="3581280"/>
            <a:ext cx="2870280" cy="2514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4597560" y="4724280"/>
            <a:ext cx="1041120" cy="1371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4381560" y="3581280"/>
            <a:ext cx="1942920" cy="2514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3848040" y="3581280"/>
            <a:ext cx="3162240" cy="2590920"/>
            <a:chOff x="3848040" y="3581280"/>
            <a:chExt cx="3162240" cy="2590920"/>
          </a:xfrm>
        </p:grpSpPr>
        <p:sp>
          <p:nvSpPr>
            <p:cNvPr id="103" name=""/>
            <p:cNvSpPr/>
            <p:nvPr/>
          </p:nvSpPr>
          <p:spPr>
            <a:xfrm>
              <a:off x="6400800" y="3581280"/>
              <a:ext cx="60948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3848040" y="3581280"/>
              <a:ext cx="2552760" cy="259092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92C275-AE95-40E5-B520-7439A1F974C3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"/>
          <p:cNvGraphicFramePr/>
          <p:nvPr/>
        </p:nvGraphicFramePr>
        <p:xfrm>
          <a:off x="0" y="2133720"/>
          <a:ext cx="1005840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1143000" y="2666880"/>
          <a:ext cx="6248520" cy="358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43000" y="2666880"/>
                    <a:ext cx="624852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1143000" y="2666880"/>
          <a:ext cx="6248520" cy="3657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43000" y="2666880"/>
                    <a:ext cx="6248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35A91A-2035-4D6F-B003-B00ED114DEB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"/>
          <p:cNvGraphicFramePr/>
          <p:nvPr/>
        </p:nvGraphicFramePr>
        <p:xfrm>
          <a:off x="0" y="2133720"/>
          <a:ext cx="10058400" cy="4876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76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1" name=""/>
          <p:cNvSpPr/>
          <p:nvPr/>
        </p:nvSpPr>
        <p:spPr>
          <a:xfrm rot="441000">
            <a:off x="7924320" y="5943240"/>
            <a:ext cx="152424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" name=""/>
          <p:cNvGraphicFramePr/>
          <p:nvPr/>
        </p:nvGraphicFramePr>
        <p:xfrm>
          <a:off x="0" y="1295280"/>
          <a:ext cx="10058400" cy="8384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83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C374C5-EAE1-473B-8BAD-E1B9C1791DF3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343,000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2,300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$178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D348A8-87A1-43AB-AA22-06B78A50123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930240" y="1716120"/>
          <a:ext cx="8110440" cy="545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30240" y="1716120"/>
                    <a:ext cx="8110440" cy="545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4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35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7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38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7102C2-C1D4-4F39-8ECB-EECE05512479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1" name=""/>
          <p:cNvSpPr/>
          <p:nvPr/>
        </p:nvSpPr>
        <p:spPr>
          <a:xfrm>
            <a:off x="4039200" y="1905120"/>
            <a:ext cx="184284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(Month to Date)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2895480" y="251460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95480" y="251460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4" name=""/>
          <p:cNvSpPr/>
          <p:nvPr/>
        </p:nvSpPr>
        <p:spPr>
          <a:xfrm>
            <a:off x="4111200" y="137160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5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46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8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9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5613C9-4082-4B48-93EE-87C7821D843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22ED5E-08EF-42FD-A944-F89C309814C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2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3" name=""/>
          <p:cNvGraphicFramePr/>
          <p:nvPr/>
        </p:nvGraphicFramePr>
        <p:xfrm>
          <a:off x="407880" y="1397160"/>
          <a:ext cx="9421920" cy="612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7880" y="1397160"/>
                    <a:ext cx="9421920" cy="612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7328F5-2652-4D45-9A3A-FAE7049183A1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$ 178,000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8E1B81-75D4-4C82-995B-F029CFA7170F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0B6DEF-A02B-4FB2-84AE-03971A2A501A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72B757-AE0E-4749-ADE6-33FD08F9EFD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AE17B6-8E74-4EA1-9D85-CC8ECAAFA04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148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1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2176F6-B745-4589-B835-845BB78D592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DB77D6-CF8A-46B2-AC77-3C7DDAEC42F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  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61C399-10CC-4870-B93E-7635BB5A1A08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0" y="1371600"/>
          <a:ext cx="10058400" cy="5638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1600"/>
                    <a:ext cx="10058400" cy="5638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3CF75C-AD0F-4D6F-9007-063B2D3F0F9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rcRect l="38282" t="27086" r="50782" b="30211"/>
          <a:stretch/>
        </p:blipFill>
        <p:spPr>
          <a:xfrm>
            <a:off x="5867280" y="2286000"/>
            <a:ext cx="3027600" cy="380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" descr=""/>
          <p:cNvPicPr/>
          <p:nvPr/>
        </p:nvPicPr>
        <p:blipFill>
          <a:blip r:embed="rId2"/>
          <a:srcRect l="59375" t="11458" r="9374" b="8333"/>
          <a:stretch/>
        </p:blipFill>
        <p:spPr>
          <a:xfrm>
            <a:off x="914400" y="2438280"/>
            <a:ext cx="3521160" cy="34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94920" y="617220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399000" y="617220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E5FB0B-EEED-4C29-9A32-455834358B0E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236880" y="1295280"/>
            <a:ext cx="251136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B25F69-9E83-4B2F-9244-482F269516A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2000-10-09T21:00:20Z</dcterms:modified>
  <cp:revision>87</cp:revision>
  <dc:subject/>
  <dc:title>No Slide Title</dc:title>
</cp:coreProperties>
</file>