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Sz cx="0" cy="0"/>
  <p:notesSz cx="0" cy="0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
</Relationships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dc:description/>
  <dc:language>en-US</dc:language>
  <cp:lastModifiedBy/>
  <cp:revision>0</cp:revision>
  <dc:subject/>
  <dc:title/>
</cp:coreProperties>
</file>