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9.wmf" ContentType="image/x-wmf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8.png" ContentType="image/pn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10.png" ContentType="image/png"/>
  <Override PartName="/ppt/media/image21.png" ContentType="image/png"/>
  <Override PartName="/ppt/media/image19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CA927517-4E87-4E21-A802-74646E1C0F33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DF17813D-5A89-409F-9FDB-8B2D98AF33D4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D1A6799B-C411-4EC8-980A-E590210F094D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4CE3C5-2EBA-4BEE-AC44-3B08F5385B64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3CC34A-1682-474C-B8E5-8B7BC4BC97E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ACE11A-6409-491A-A69F-FF0FA77C791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" name=""/>
          <p:cNvGraphicFramePr/>
          <p:nvPr/>
        </p:nvGraphicFramePr>
        <p:xfrm>
          <a:off x="3200400" y="1371600"/>
          <a:ext cx="6629400" cy="578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629400" cy="578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5C4FC8-9320-4844-A72B-2EE6117039F7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66" name=""/>
          <p:cNvGrpSpPr/>
          <p:nvPr/>
        </p:nvGrpSpPr>
        <p:grpSpPr>
          <a:xfrm>
            <a:off x="0" y="1371600"/>
            <a:ext cx="10058400" cy="5638680"/>
            <a:chOff x="0" y="1371600"/>
            <a:chExt cx="10058400" cy="5638680"/>
          </a:xfrm>
        </p:grpSpPr>
        <p:graphicFrame>
          <p:nvGraphicFramePr>
            <p:cNvPr id="67" name=""/>
            <p:cNvGraphicFramePr/>
            <p:nvPr/>
          </p:nvGraphicFramePr>
          <p:xfrm>
            <a:off x="0" y="1371600"/>
            <a:ext cx="10058400" cy="5638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371600"/>
                      <a:ext cx="10058400" cy="5638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9" name=""/>
            <p:cNvGraphicFramePr/>
            <p:nvPr/>
          </p:nvGraphicFramePr>
          <p:xfrm>
            <a:off x="0" y="1371600"/>
            <a:ext cx="10058400" cy="8380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371600"/>
                      <a:ext cx="10058400" cy="838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0B79EB-AAC8-4EBA-81D0-7D4A05F4F16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0" y="2133720"/>
          <a:ext cx="1005840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6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77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3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7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3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3F272B-11D3-41D2-A03C-0F4F7447DBD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"/>
          <p:cNvGraphicFramePr/>
          <p:nvPr/>
        </p:nvGraphicFramePr>
        <p:xfrm>
          <a:off x="0" y="2133720"/>
          <a:ext cx="1005840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201CE7-93C2-4A0A-95F3-D920559E385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"/>
          <p:cNvGraphicFramePr/>
          <p:nvPr/>
        </p:nvGraphicFramePr>
        <p:xfrm>
          <a:off x="0" y="2133720"/>
          <a:ext cx="10058400" cy="4876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7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1" name=""/>
          <p:cNvSpPr/>
          <p:nvPr/>
        </p:nvSpPr>
        <p:spPr>
          <a:xfrm rot="441000">
            <a:off x="7924320" y="594324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0" y="1295280"/>
          <a:ext cx="10058400" cy="8384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83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840E1A-6E84-4272-A242-705F7D7DDCE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318,000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$159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3B2798-1D70-4546-A7F4-204080EFB5C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930240" y="1716120"/>
          <a:ext cx="8110440" cy="545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30240" y="1716120"/>
                    <a:ext cx="8110440" cy="54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4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5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7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38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45E68C-30B1-4494-8F4D-041FBF6E3BB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1" name=""/>
          <p:cNvSpPr/>
          <p:nvPr/>
        </p:nvSpPr>
        <p:spPr>
          <a:xfrm>
            <a:off x="3886200" y="1295280"/>
            <a:ext cx="21182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(Currently)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5364000" y="268596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0" y="268596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" name=""/>
          <p:cNvGraphicFramePr/>
          <p:nvPr/>
        </p:nvGraphicFramePr>
        <p:xfrm>
          <a:off x="503280" y="2685960"/>
          <a:ext cx="4718160" cy="3963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03280" y="2685960"/>
                    <a:ext cx="4718160" cy="39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6" name=""/>
          <p:cNvSpPr/>
          <p:nvPr/>
        </p:nvSpPr>
        <p:spPr>
          <a:xfrm>
            <a:off x="2029320" y="2108160"/>
            <a:ext cx="1163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627240" y="210816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49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1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52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BFFC89-814C-4C87-9575-310B665576C6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686F3D-FFB8-4DBB-BEBB-9FDCF58A497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5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6" name=""/>
          <p:cNvGraphicFramePr/>
          <p:nvPr/>
        </p:nvGraphicFramePr>
        <p:xfrm>
          <a:off x="380880" y="1371600"/>
          <a:ext cx="9248760" cy="6180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71600"/>
                    <a:ext cx="9248760" cy="618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160964-A49E-478E-A97A-0A9A49980BB1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$ 158,000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D3D426-7DE5-47B9-B7F6-5D0A8514435A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440EA8-9290-4BD9-A734-E13C2168ADE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2AE1C6-7F15-489A-8F85-10C7F6E36EC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976EEB-24C1-4F35-A81C-D76002B1785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148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1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CD2EB2-E681-4211-AD17-BEA65C6A92B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6CB40B-9B34-4B87-A193-9F3C2304525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  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967D9A-1C8B-426A-B37C-54C70928DFE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0" y="1371600"/>
          <a:ext cx="10058400" cy="5638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1600"/>
                    <a:ext cx="10058400" cy="563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D8CB36-04A3-4661-AA5B-4156322F59F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867280" y="2286000"/>
            <a:ext cx="3027600" cy="380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914400" y="2438280"/>
            <a:ext cx="35211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17220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399000" y="617220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5EB9C1-895C-4628-AC6E-1163E7CB607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236880" y="1295280"/>
            <a:ext cx="251136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E49E56-7820-4839-ADAE-CDFAEE827B5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dcterms:modified xsi:type="dcterms:W3CDTF">2000-09-26T20:02:11Z</dcterms:modified>
  <cp:revision>67</cp:revision>
  <dc:subject/>
  <dc:title>No Slide Title</dc:title>
</cp:coreProperties>
</file>