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png" ContentType="image/png"/>
  <Override PartName="/ppt/media/image26.png" ContentType="image/png"/>
  <Override PartName="/ppt/media/image2.jpeg" ContentType="image/jpeg"/>
  <Override PartName="/ppt/media/image25.wmf" ContentType="image/x-wmf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6659D757-81EB-4D22-91A2-CEFA19B70BD5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80A3D313-65D7-41F9-9ABD-6120F6FC8384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3314FC39-1083-413B-90EC-7C4E35F71614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2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9.png"/><Relationship Id="rId1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289512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D49BF5-6560-4166-A7B0-3D7F652F8B6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722508-4B7F-46AC-934B-7C53040F04A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B86436-67C4-4792-86AB-A2A79A8BE15A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D0F994-B5B6-48FB-B4E4-278F65D9F54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143000"/>
            <a:ext cx="10058400" cy="6019560"/>
            <a:chOff x="0" y="1143000"/>
            <a:chExt cx="10058400" cy="6019560"/>
          </a:xfrm>
        </p:grpSpPr>
        <p:graphicFrame>
          <p:nvGraphicFramePr>
            <p:cNvPr id="67" name=""/>
            <p:cNvGraphicFramePr/>
            <p:nvPr/>
          </p:nvGraphicFramePr>
          <p:xfrm>
            <a:off x="0" y="1143000"/>
            <a:ext cx="10058400" cy="601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143000"/>
                      <a:ext cx="10058400" cy="601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143000"/>
            <a:ext cx="10058400" cy="894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143000"/>
                      <a:ext cx="10058400" cy="894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0D1513-66A1-4BC6-956F-AE57D65EA47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057400"/>
          <a:ext cx="10058400" cy="510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057400"/>
                    <a:ext cx="10058400" cy="510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4724280" y="6248520"/>
            <a:ext cx="1504800" cy="817560"/>
            <a:chOff x="4724280" y="6248520"/>
            <a:chExt cx="1504800" cy="817560"/>
          </a:xfrm>
        </p:grpSpPr>
        <p:sp>
          <p:nvSpPr>
            <p:cNvPr id="77" name=""/>
            <p:cNvSpPr/>
            <p:nvPr/>
          </p:nvSpPr>
          <p:spPr>
            <a:xfrm>
              <a:off x="4834440" y="627228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4724280" y="6248520"/>
              <a:ext cx="150480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863600" y="6285240"/>
              <a:ext cx="125892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860360" y="6285240"/>
              <a:ext cx="66528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811760" y="643428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4796640" y="6444000"/>
              <a:ext cx="7394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123160" y="632016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087160" y="628668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4946040" y="633420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582520" y="671364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42920" y="673596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4808520" y="6559920"/>
              <a:ext cx="6001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4844520" y="6588360"/>
              <a:ext cx="42660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875480" y="629460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4971600" y="633744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119920" y="628668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3" name=""/>
          <p:cNvSpPr/>
          <p:nvPr/>
        </p:nvSpPr>
        <p:spPr>
          <a:xfrm>
            <a:off x="3048120" y="2971800"/>
            <a:ext cx="3959280" cy="3362400"/>
          </a:xfrm>
          <a:custGeom>
            <a:avLst/>
            <a:gdLst/>
            <a:ahLst/>
            <a:rect l="l" t="t" r="r" b="b"/>
            <a:pathLst>
              <a:path w="2494" h="2118">
                <a:moveTo>
                  <a:pt x="1158" y="2118"/>
                </a:moveTo>
                <a:cubicBezTo>
                  <a:pt x="972" y="2012"/>
                  <a:pt x="60" y="1700"/>
                  <a:pt x="30" y="1483"/>
                </a:cubicBezTo>
                <a:cubicBezTo>
                  <a:pt x="0" y="1266"/>
                  <a:pt x="630" y="1031"/>
                  <a:pt x="980" y="816"/>
                </a:cubicBezTo>
                <a:cubicBezTo>
                  <a:pt x="1330" y="601"/>
                  <a:pt x="1933" y="300"/>
                  <a:pt x="2131" y="191"/>
                </a:cubicBezTo>
                <a:cubicBezTo>
                  <a:pt x="2329" y="82"/>
                  <a:pt x="2106" y="195"/>
                  <a:pt x="2167" y="163"/>
                </a:cubicBezTo>
                <a:cubicBezTo>
                  <a:pt x="2228" y="131"/>
                  <a:pt x="2426" y="34"/>
                  <a:pt x="2494" y="0"/>
                </a:cubicBezTo>
              </a:path>
            </a:pathLst>
          </a:custGeom>
          <a:noFill/>
          <a:ln w="763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" name=""/>
          <p:cNvGraphicFramePr/>
          <p:nvPr/>
        </p:nvGraphicFramePr>
        <p:xfrm>
          <a:off x="0" y="1219320"/>
          <a:ext cx="10058400" cy="838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1932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7086600" y="2514600"/>
            <a:ext cx="1066680" cy="685800"/>
          </a:xfrm>
          <a:prstGeom prst="ellipse">
            <a:avLst/>
          </a:prstGeom>
          <a:noFill/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08A0F7-A991-4B47-97BB-A13C0823DAD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0" y="1752480"/>
          <a:ext cx="10058400" cy="5410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10058400" cy="541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"/>
          <p:cNvGraphicFramePr/>
          <p:nvPr/>
        </p:nvGraphicFramePr>
        <p:xfrm>
          <a:off x="2133720" y="2971800"/>
          <a:ext cx="6172200" cy="37339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133720" y="2971800"/>
                    <a:ext cx="617220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" name=""/>
          <p:cNvGraphicFramePr/>
          <p:nvPr/>
        </p:nvGraphicFramePr>
        <p:xfrm>
          <a:off x="0" y="1219320"/>
          <a:ext cx="10058400" cy="8380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0" y="121932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8158B5-E25F-4595-9CB4-ECC20AB54F9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0" y="2133720"/>
          <a:ext cx="10058400" cy="502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502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 rot="441000">
            <a:off x="7772040" y="5791320"/>
            <a:ext cx="152388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0" y="1219320"/>
          <a:ext cx="10058400" cy="9144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19320"/>
                    <a:ext cx="10058400" cy="91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03F3DE-49F5-4844-9D7B-9243016E4CB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$155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F6C58F-B297-4FC6-8CC1-F9ACD32F94F6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6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27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0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2390B3-CFB1-48E3-938F-338002776B5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"/>
          <p:cNvSpPr/>
          <p:nvPr/>
        </p:nvSpPr>
        <p:spPr>
          <a:xfrm>
            <a:off x="3886200" y="1295280"/>
            <a:ext cx="21182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(Currently)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5364000" y="268596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0" y="268596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"/>
          <p:cNvGraphicFramePr/>
          <p:nvPr/>
        </p:nvGraphicFramePr>
        <p:xfrm>
          <a:off x="503280" y="2685960"/>
          <a:ext cx="4718160" cy="3963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03280" y="2685960"/>
                    <a:ext cx="4718160" cy="39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" name=""/>
          <p:cNvSpPr/>
          <p:nvPr/>
        </p:nvSpPr>
        <p:spPr>
          <a:xfrm>
            <a:off x="2029320" y="2108160"/>
            <a:ext cx="1163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627240" y="210816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1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4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ADEC63-2001-4534-8AE1-12BEB453371E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AD750B-E3B7-4C8E-9840-D8248499519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7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8" name=""/>
          <p:cNvGraphicFramePr/>
          <p:nvPr/>
        </p:nvGraphicFramePr>
        <p:xfrm>
          <a:off x="380880" y="1371600"/>
          <a:ext cx="9248760" cy="6180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9248760" cy="618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69A5D5-FE3F-4172-96C5-4EE986D3897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$ 154,000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4082E9-6878-4651-85DA-B1473F8B2C3C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EA8D6D-A5FF-495B-B155-39D512F85333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BF85D1-A16E-4BB8-943D-E5E68B3AC22A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3C149A-4EC9-4F93-AC15-97F69CD48AF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Advanced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0F353D-FA53-4787-B589-89E887B6F6D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90360" y="14479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E41140-3E0A-491D-9D3D-F8B77B32879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90360" y="1295280"/>
            <a:ext cx="8297640" cy="55627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618F1B-9823-43A9-9931-01713C9AA7C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162080"/>
          <a:ext cx="10058400" cy="6000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62080"/>
                    <a:ext cx="10058400" cy="600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C9295D-5B4B-4360-8D18-45EB7E022BE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245880" y="1295280"/>
            <a:ext cx="260064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31FEA1-663A-40D7-B1BC-8159586F84A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6D74D9-772D-4F9E-9BE4-7D97E78B4D68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dcterms:modified xsi:type="dcterms:W3CDTF">2000-09-22T18:45:38Z</dcterms:modified>
  <cp:revision>72</cp:revision>
  <dc:subject/>
  <dc:title>No Slide Title</dc:title>
</cp:coreProperties>
</file>