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7EF882F-93EF-49F0-BBDD-57B78B3B147C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8F5916-DDB9-4F02-BE7F-08C4F2551DF6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9DC8FA-4549-47A3-8DCC-F207D83546EF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EA14DD-D5DB-4724-8464-D1C825547C7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AA2919-CF05-407D-A36A-1DE66D28B6F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C7D855-C0FB-4067-81E1-B984460F4766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B157A7-5978-41B4-9429-2F00A24BD34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9FDDFA-3264-4D46-802A-2669097464C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987AC0-F881-4A92-B0BA-97BDBBC9DA8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7ED6E6-116C-4A86-A4C2-26AB79C0330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C1468A-64A4-4686-BEBA-AD861639C68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9CFEA9-5FE6-4ECA-9B2E-0C7D1261945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4CEC78-6417-4B32-985C-589B576B2E9D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F599D0-737B-4C14-814C-20C74BB1456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0CF51F-C39C-45B8-AC73-12CCD3199F72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EDBDF3-0A40-4723-8484-3C31DE87EBC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AADAC1-2143-45AD-87BE-75B17B37018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FD500E-A56F-4FC6-8182-8A1355B026A7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29FABF-64C0-4C6E-B878-6A7D26865217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AC1255-C8EB-4DDA-A5B9-216C62A924A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7016AA-4E06-4802-A12B-8ACAADD854CC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0D8A98-3AD1-41BC-82C7-EB4E46CB1E0A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A2C306-EC1C-4D42-906A-5276C89B4D82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F727BC-26D0-4EF7-AEC2-CC9EE52ACC8D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&gt;1,390,000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5,400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$790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$2.6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1,700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BAFD76-58E3-4956-85DC-8F9258E53AAC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DF16DC-181B-4000-9F33-F967EE76B4F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E58694-CF3D-453A-B498-B2EAA68ADD6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CA11BE-34CE-4D71-ADC4-BFD3AC2C48B2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6E5E2E-55E6-4713-BD3A-603D0139AA23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EE6ED5-FC91-4310-B98C-66682122B055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EA03E5-1DAA-46A0-9AFF-5ABC086CF627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D7CA0A-22DF-485F-9641-A58FD8D7E30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3604B8-9940-40E1-B37D-124989D6805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B978A6-C350-4785-8951-36D04F898120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848BFD-6CBB-49CE-8FE4-7B725B157CA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B849D8-640B-429E-83B0-6D32592CB33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4697EA-7894-4287-A4AF-03C73103229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2001-09-04T20:07:38Z</dcterms:modified>
  <cp:revision>220</cp:revision>
  <dc:subject/>
  <dc:title>No Slide Title</dc:title>
</cp:coreProperties>
</file>