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FBB158-DC09-4428-B724-930BCD9B140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1B4A9B-AE9A-4DA2-B523-A89EDE34BA9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335D35-3F72-4812-97C2-D90B60B1FD1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E385E0-C791-4240-AFA4-15C4ABBFFD2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4D06B9-B289-42D9-831F-1AC2EE2CD8F7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9BF464-FBB6-4907-AB44-57A8B242770E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7F11E5-E591-4017-84EE-D0D99931A18F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19015B-38C0-47D6-AD4A-9259B4EB00D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70F095-5B07-4A82-B600-115576EA67E2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5D31E4-D964-46F4-8D12-459504AD414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C06226-82A3-4DB3-B7C2-4B2BD99901B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9B42FE-AE79-434F-AD74-B3712B239B2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30940E-C573-4061-885C-A4FAA8DDA7F1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8887D3-4490-4229-80BE-02CA36D41E34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76DE14-D356-4B0B-99B0-EB25DEED45E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11531D-2C5A-4994-918E-6FA933621DC1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5A87FE-797C-42CD-A58B-53B88F3C1B6C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C45AAF-2D03-460C-823A-7A262D1B1F9E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36958D-C8A0-4CCC-92C8-FF4462447EDF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E768A7-51DF-44D2-B964-45AA0F8A3C3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F35781-733E-4BAE-A319-8A890D912CE8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998A4A-3502-4ED7-8E21-8DA5A8DA64CC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980BD9-0861-4999-A93F-1C8AC3B4C32E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C8066C-437F-43FA-8A82-04D7428FB3FC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&gt;1,360,000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$780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1,800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113FCF-0565-48D0-A22F-59BA56D326D0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35FF70-ECAE-4159-9C75-C69145A570B1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C00484-1424-43B3-8632-E02E66BB0ED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400D73-564F-48E7-8D72-CDA94466CE5A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AF0A6C-CBE5-4FA9-A9BA-D4C29BDD9B14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068BF4-3168-4D45-BBA5-41447D4EDBEE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931629-1F76-47A1-9804-C014CD31EAE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755ADD-EFF4-4B16-B175-DCCC8D805A1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831385-8E64-4E87-B761-A2C6B589610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DB3131-3A96-4A44-9B16-47FBFE6F53D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3012EA-4F57-485D-B4A7-B2ABBFE5A9C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A136CD-0F99-473B-9C85-F0D5FD6F651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69D537-7D51-4E68-AC68-1C8BEE59DBF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2001-08-27T16:16:33Z</dcterms:modified>
  <cp:revision>219</cp:revision>
  <dc:subject/>
  <dc:title>No Slide Title</dc:title>
</cp:coreProperties>
</file>