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0B6216-B755-409B-8EC8-9290D4FFD67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3DB729-7F9D-4BBF-A49C-72CDE4C7714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73A5A7-D515-484C-B054-656E9C12FC3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275842-8599-4FB5-87D2-D8374FD719E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8A9C15-272E-49C4-B5EB-CAC8590A8C0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444FB3-81B2-4855-B7A5-3946431A2C7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54E89B-50B1-40A3-B90E-F3D80F5DF96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1336A-6971-428D-86F1-ADA78CF9E71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9131DB-2CBD-421D-8C51-A0C151D03F2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C878B8-D927-45CE-A139-B1FE14874FE2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AAC22E-1271-444E-82B1-C13402BED147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EB5237-585F-4365-8322-C8F2052F4A7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763D61-F6F6-4D56-9808-9CFB57B6087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34698C-1939-4285-B679-8E7D6ADE99B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171C9D-231C-4B61-9B62-115F7B6697FB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30C4F8-881B-4145-8AC7-70B0F6B7B4B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3B9404-04A9-4278-AC7D-AACFE6F9877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B6976C-2802-436C-A367-7FB34A96549B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E96209-AD62-41C4-8001-ABD32628A9B4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8BC49F-8458-445F-8366-4CCA38D8B56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45D0EE-AC58-405C-A5CD-568640F9CC5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A24C14-6DC5-4CC4-B1E5-6593A5DAE0C2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5CAECA-79DC-48D1-B221-0110ADFD4E4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AFCBB6-6B67-4477-B092-556D7C3662CC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&gt;1,320,000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5,350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$760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1,800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BDF454-75BB-4816-9126-C3BC456E4824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8F8D6A-44C3-4066-BB08-30F640190FF7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CEC024-059E-423A-9FFF-B9CF0DAB5CC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1ECFEB-AE91-4222-8375-C8EC023ECC1F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C88962-524A-4663-8292-BF04C6A2C4C9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01D7D5-9761-42F5-90F6-6E653B69E395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E81789-DC6B-464E-B024-2F5B5880AF59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F51A58-BA87-486C-A7BD-84AF4E55CD0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8B2FBD-85A6-4BFB-ABF9-A69FF52CD3A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12D1C4-D63B-4734-BA21-92D7E44977FC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46B0F1-8E72-44A6-B6F1-3A15DF6EE15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FE0022-3AB0-4C09-87A9-6BC3D2C5E49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398E5E-48D3-4DB1-98E8-7BC6655E846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2001-08-20T18:47:40Z</dcterms:modified>
  <cp:revision>218</cp:revision>
  <dc:subject/>
  <dc:title>No Slide Title</dc:title>
</cp:coreProperties>
</file>