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7189788" cy="95011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BDF16F-73DE-400A-843E-3CBEA5DB33D1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4D868C-10DE-4311-9C32-923D3A7CFE2A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4D54ED-F283-4A7B-827D-BB4DD6B433E0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693931-807B-4AD7-8645-CFCE0E4A83F7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FA9578-0580-4432-8C3A-38EAD8C1F4C6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8F5A68-7DC6-40F0-83D5-1B78501B0A1F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5D23DF-EC14-45C3-BCD7-8EA53DB539E5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8B41CD-72AD-4E78-AFD5-BB2C772D4213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2E4CDB-F541-4947-A697-408113BAA104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7F011B-CC63-491E-A7D5-DD24A44D6823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40BA66-5E6D-4D01-A42A-CDCFE7E7842F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322FE7-F88B-4827-8BC9-5FF888180CB4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23A6A1-F79D-4A9A-BF90-2D624291483C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91E1A5-7662-40CA-A2E0-B118171365BB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ED113F-34B7-4319-9610-01A4E5B4E080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BFB18A-53C4-4F72-A1A7-2E42E74F9BCD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CFEF56-5A3C-4945-B801-C9F58C272FAC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01FDEB-98A7-4D59-855C-5AF5953DC2C7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347EE0-8004-4D7E-A473-3C131FB05ECB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311AB7-B798-46DF-BC41-1BB26F0D5D4C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1F3329-DD4E-46B7-B5FF-D1D54EC48B94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D8455E-CB6C-40EC-B41A-88F236DCFE50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6D4636-47CF-4E92-BC21-B2889E53DAB4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D63EDC-7C9C-420B-8360-7886055816DE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05824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&gt;1,300,000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5,400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$750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$2.5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5677D2-B24D-44E8-851C-B0D0C1C68324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ABE463-96E2-4E57-877B-2D25C710AC3D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CD2581-41AD-44CD-BE80-2390A8AE93F5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17188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17188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B2BC59-3C7B-40E8-B53D-2D38958F6D2B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71C187-3F8C-4022-8302-688411C686CA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9357CD-2E77-49B9-9518-A58D8062AC2F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A35EF3-DCA5-447E-AFFD-63FC39AC54B8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C75347-FCDE-4C07-9C49-FC3B7DA1A7FB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DB381F-7B0D-4AD3-8F09-FC673B8FDB48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4A57AF-F5D5-4699-80CD-664962DC96A9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137DB7-652D-49AA-9145-75EE3D99976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75EA48-F6DB-4121-A8C3-06ACA3EB184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1600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0C5268-3589-4406-9289-D4FE021C5E06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fgeorge</cp:lastModifiedBy>
  <cp:lastPrinted>2001-04-04T19:41:48Z</cp:lastPrinted>
  <dcterms:modified xsi:type="dcterms:W3CDTF">2001-08-13T18:59:58Z</dcterms:modified>
  <cp:revision>217</cp:revision>
  <dc:subject/>
  <dc:title>No Slide Title</dc:title>
</cp:coreProperties>
</file>