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0B43C1-34DF-40D6-9DB5-75DD0015420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A62267-599C-4112-A6E5-62BF30E60F0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CF55C6-A28E-40BF-8D3D-069725B204C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215F62-6893-42CD-B8E1-7FCD9112891D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41C136-7362-41A4-B388-2DD78C79EE2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540E3B-94AA-4799-A08D-53F72D4F870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532168-FBF1-4497-80B5-61F040187CC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C18C87-D26E-49A3-B83E-0474373F549D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A648BD-5130-4D30-AB05-CC59CFFD5F5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856626-BB75-46CF-893B-E36D04B4323B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9C061F-B48C-4399-9AFC-C78C1F9FF77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C9A539-E0D1-4E09-935A-E55A0F81882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56D637-BE2B-4974-99D3-FFC693CC13B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FD2E5E-DC0D-4C0C-847C-AD6F91A4C8C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A904AE-7CA4-49E4-BDF0-50D05339522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ED7DE2-5811-4DEA-A43C-A6EF26DC535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622C05-A693-4DCF-B8C7-C50532A0F1D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A4CAA4-0EBA-4DC5-A56C-94DD978EB19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654F03-540F-4D28-ABFB-87D25399B3BC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EFC148-DB5F-4430-B73E-0774133F469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1FD3FB-1D0D-4E54-8433-12E2D884F311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C21A34-D9FE-4429-A125-8D3090EED72C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20EB50-9EA9-41C0-B9FD-C59D208672C6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F61359-7EA1-412E-B3B1-11B3B214D84D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5,700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$720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7C2979-706C-4BFD-91AB-A622818B9DFE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F4AC55-1674-4C08-A994-3D64A0D406B5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21D9F0-40EF-4A32-BC71-DB77058F16A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509F54-9B56-4258-A723-402B3F864560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2AB150-7345-47DC-B671-D7AD4FD08537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5D8307-B4EB-4D9D-8E61-F95382A53F96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698390-E476-409B-BA44-09AB38A6EE8C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082B36-CA64-428E-9D91-DE01648CF24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903760-A077-4E67-84B0-B2616A8C056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26C76D-5F60-4397-A4A2-D7C8B57E106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B57AB3-D1EC-471D-ACC4-C2C418545A5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6717AF-449E-4CED-9EC5-00299C89978B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05793B-8C72-4BA5-BA04-3D2C8A91021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fgeorge</cp:lastModifiedBy>
  <cp:lastPrinted>2001-04-04T19:41:48Z</cp:lastPrinted>
  <dcterms:modified xsi:type="dcterms:W3CDTF">2001-07-30T18:12:15Z</dcterms:modified>
  <cp:revision>214</cp:revision>
  <dc:subject/>
  <dc:title>No Slide Title</dc:title>
</cp:coreProperties>
</file>