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215,000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$102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59%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20592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$ 100,000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03360" y="1041120"/>
            <a:ext cx="8866080" cy="555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July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Metals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International Coal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 Options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Nuclear Outage Knock-In Call Options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and Japanese Weather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2000-07-27T18:13:50Z</dcterms:modified>
  <cp:revision>160</cp:revision>
  <dc:subject/>
  <dc:title> Puts the Energy into e-commerce</dc:title>
</cp:coreProperties>
</file>