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31E0B0-2508-49F7-AA73-7DF36C6DD39E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AFD11C-8D5E-4749-A5D7-C2221E48F14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9798A6-B39F-4E26-A614-6D08123E8E70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95EDDA-9F19-422F-9E1A-66E71C2AB26D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C0BD03-3533-4A51-B1BF-CB3622BC417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443B03-21E5-4AE9-AFC5-34E0A22716C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8D9DF8-6809-4E70-864E-EDC7C4A7A3A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08517A-BC07-4393-965F-02487A63184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1845F3-1451-47A5-B772-CC67C603142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5DDFB9-DB60-4DB3-A165-E49E24F284D0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81836D-2E7D-4D6B-A61F-656C47EEF29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B40FD9-8A3C-4D17-BA36-BB288539204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950576-61B5-4CDC-A4CE-B54585B1E29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7A8EC3-6C3C-459D-BD73-97CC711B46F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A31007-E2E8-4D9E-9E9A-2A7B03CE8392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AEB44F-FAD8-4126-98D0-8D8B91B0015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946DBD-D345-4FA2-A8DF-B4C27215F40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EFB6A-CF11-4403-84AF-EF35BC839F16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C68F7F-22E9-408E-A3D1-0A78095FE7E7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5580B6-5607-468D-BD43-CF673D2CB637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EEDE0B-61C2-4886-A758-94FAAAB4392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56E2D4-1D94-4A05-B2F0-6BDE553FA0F3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C00EF9-C44D-4470-AC33-F56641DB5F7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871252-6CAD-4127-B50B-91F42DA5F2F7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&gt;1,190,000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$690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$2.7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CB7E59-366D-40B3-8137-759C5FD98C52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DDEEB40-08AD-4E61-A233-81EDC6E8659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162B7A-D4FA-42B8-B17D-91640E8FD77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13483F-6163-4488-B632-EE7F8AF76825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ECEBBA-753C-4E87-B1F6-D514F8D88B94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92730E-31DD-4C1A-BBC3-ACF7F7D46CED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A14590-28A5-4AED-ABDB-62D2BBCB9EAA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25CC97-9826-42EF-BAF9-5D84352E1F5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2D07C0-CC71-4FF8-8405-972C93187E1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962E86-F7E7-4D86-A385-E59DDADC851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3F80C0-A5FE-4F9B-BFC6-6CA2897B814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38E4CB-A174-4105-9629-2C32826361C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B4F947-7B79-47D5-A5DA-56FBDC8DEC2C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fgeorge</cp:lastModifiedBy>
  <cp:lastPrinted>2001-04-04T19:41:48Z</cp:lastPrinted>
  <dcterms:modified xsi:type="dcterms:W3CDTF">2001-07-16T22:55:49Z</dcterms:modified>
  <cp:revision>209</cp:revision>
  <dc:subject/>
  <dc:title>No Slide Title</dc:title>
</cp:coreProperties>
</file>