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6858000" cy="91805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AD4D0E4-2799-438E-BE69-2F03D85D140A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AA26771-40C5-4E08-BAF3-1AD1B043A5E4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8D3C58C-DED2-43E7-80B8-A26734BA5516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32A10F3-B863-4CB7-B067-80149678D09E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60AEF1-EE94-4AA7-A0AF-5B852D77B973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5EBF7F-B1E5-4B90-A03C-B60A7783B64F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868D93-8178-435B-8F82-1411811578B0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1C650B-BEF7-4B23-B1CB-10BAB2A4F8FB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68F98F-18F0-4865-93E9-ABAE4EB06770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D69BBD-A1FE-4E52-90AC-790E0CE40ADE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A80444-59B3-4973-872E-4F8EB7F6DB0D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45B050-08BE-48A9-B8AC-84CE91B40A4C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BC2BE3-DC76-4274-A9FD-2294E38C9E9F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9873FE-F7AA-46D0-9E76-AB9BAD33D826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392227-C48A-487C-9ADC-833BF650BAEC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0CE9973-99A1-41E5-A39D-D5A1790EEE12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7531AD-ED43-4054-A4D8-402746AC93F4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B2178A-FAE9-41BF-92A9-4347454D5B9F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211B78-EF9B-4A52-BB27-8CEAEBDE9A56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C471C8D-084E-46C7-B1AB-35FE882A2E02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20CD6F-B16B-4010-8320-48E8F239719D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12EE79-E218-403D-B2EF-0B8A93FB4D69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54CEF1-4EB2-4626-9EBD-00437640FD04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BE9F3F-D67B-40DB-9A67-ABC49A261C18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22960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&gt;1,170,000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5,550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$680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$2.8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1,600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CF604D9-A2C6-45C6-BF07-EEEE58A5B822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20ED337-1D26-429A-BA9C-8EB6FABCBFD2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240F4D-8EB9-42BA-8375-683D13649677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20032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20032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8FEB85-E54C-4502-B17A-09B8E0DC66E2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4B2ACB2-F45F-41E8-85B4-C09D495A8BD3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38B2CF-E3EC-407C-A3E5-E4DB23802135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24A9FC-6576-4AE5-8A3E-D603199ABAA9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FA381F-EE34-46F2-AB3F-8CF763FCD4F1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C4791E-EAC6-4B59-A16D-4EB69C9AFB58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91D36D-8371-4F16-8841-2F25CBE8E40B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491A3C-FE51-4BCD-AF53-6F84E41F4698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DBB3DE-5916-4B1F-93C0-82CA4F15F582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D5261A-74C1-45CF-B7C1-96791F302394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Simone La Rose</cp:lastModifiedBy>
  <cp:lastPrinted>2001-04-04T19:41:48Z</cp:lastPrinted>
  <dcterms:modified xsi:type="dcterms:W3CDTF">2001-07-09T18:38:05Z</dcterms:modified>
  <cp:revision>206</cp:revision>
  <dc:subject/>
  <dc:title>No Slide Title</dc:title>
</cp:coreProperties>
</file>