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180,000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$84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59%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$ 83,000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17040" y="1503000"/>
            <a:ext cx="8866440" cy="458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2000-07-05T19:03:44Z</dcterms:modified>
  <cp:revision>139</cp:revision>
  <dc:subject/>
  <dc:title> Puts the Energy into e-commerce</dc:title>
</cp:coreProperties>
</file>