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0.png" ContentType="image/png"/>
  <Override PartName="/ppt/media/image7.png" ContentType="image/png"/>
  <Override PartName="/ppt/media/image11.png" ContentType="image/png"/>
  <Override PartName="/ppt/media/image8.png" ContentType="image/png"/>
  <Override PartName="/ppt/media/image9.wmf" ContentType="image/x-wmf"/>
  <Override PartName="/ppt/media/image12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"/>
          <p:cNvGraphicFramePr/>
          <p:nvPr/>
        </p:nvGraphicFramePr>
        <p:xfrm>
          <a:off x="67644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644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 flipH="1">
            <a:off x="6986520" y="443880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176,000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2,000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 Notional Value of Transactions &gt; $82 billion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820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6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$ 80,000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152280" y="5273280"/>
            <a:ext cx="1084320" cy="6426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to Date **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50760" y="6400800"/>
            <a:ext cx="3737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Year to Date Notional Value of Transactions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747720" y="3679920"/>
            <a:ext cx="8831160" cy="21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6" name=""/>
          <p:cNvGrpSpPr/>
          <p:nvPr/>
        </p:nvGrpSpPr>
        <p:grpSpPr>
          <a:xfrm>
            <a:off x="784080" y="2048040"/>
            <a:ext cx="9121680" cy="2020320"/>
            <a:chOff x="784080" y="2048040"/>
            <a:chExt cx="9121680" cy="2020320"/>
          </a:xfrm>
        </p:grpSpPr>
        <p:sp>
          <p:nvSpPr>
            <p:cNvPr id="137" name=""/>
            <p:cNvSpPr/>
            <p:nvPr/>
          </p:nvSpPr>
          <p:spPr>
            <a:xfrm>
              <a:off x="2077200" y="3425760"/>
              <a:ext cx="74397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36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1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16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138" name=""/>
            <p:cNvGraphicFramePr/>
            <p:nvPr/>
          </p:nvGraphicFramePr>
          <p:xfrm>
            <a:off x="784080" y="2048040"/>
            <a:ext cx="9121680" cy="15955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3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84080" y="2048040"/>
                      <a:ext cx="9121680" cy="1595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/>
          <p:nvPr/>
        </p:nvSpPr>
        <p:spPr>
          <a:xfrm>
            <a:off x="743040" y="-228600"/>
            <a:ext cx="842004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495360" y="1143000"/>
            <a:ext cx="9245520" cy="49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4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b="0" lang="en-GB" sz="21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1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Transaction System Which Allows Counterparties to View</a:t>
            </a:r>
            <a:r>
              <a:rPr b="0" lang="en-GB" sz="19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19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From Enron’s Traders and</a:t>
            </a:r>
            <a:r>
              <a:rPr b="0" lang="en-GB" sz="25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1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Online</a:t>
            </a:r>
            <a:endParaRPr b="0" lang="en-US" sz="1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5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1650960" y="1397160"/>
            <a:ext cx="66042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2476440" y="2895480"/>
            <a:ext cx="536580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432160" y="2735280"/>
            <a:ext cx="578484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"/>
          <p:cNvSpPr/>
          <p:nvPr/>
        </p:nvSpPr>
        <p:spPr>
          <a:xfrm>
            <a:off x="230832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>
            <a:off x="-743040" y="228600"/>
            <a:ext cx="9906120" cy="706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726"/>
              </a:spcBef>
              <a:buClr>
                <a:srgbClr val="ffff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US &amp; Canadian Natural Gas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US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 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Belgian Natural Gas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German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Spanish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Swiss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Natural Gas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 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Weather 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499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76440" y="-36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6834240" y="6105600"/>
            <a:ext cx="3059640" cy="666000"/>
            <a:chOff x="6834240" y="6105600"/>
            <a:chExt cx="3059640" cy="666000"/>
          </a:xfrm>
        </p:grpSpPr>
        <p:sp>
          <p:nvSpPr>
            <p:cNvPr id="26" name=""/>
            <p:cNvSpPr/>
            <p:nvPr/>
          </p:nvSpPr>
          <p:spPr>
            <a:xfrm>
              <a:off x="7172640" y="6464160"/>
              <a:ext cx="27212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14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6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27" name=""/>
            <p:cNvGraphicFramePr/>
            <p:nvPr/>
          </p:nvGraphicFramePr>
          <p:xfrm>
            <a:off x="6834240" y="6105600"/>
            <a:ext cx="258588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834240" y="6105600"/>
                      <a:ext cx="258588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/>
          </p:nvPr>
        </p:nvSpPr>
        <p:spPr>
          <a:xfrm>
            <a:off x="617040" y="1503000"/>
            <a:ext cx="8866440" cy="458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EnBank Virtual Storage Auction (UK)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Weather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Dutch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 Auctions (US)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April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Austrian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Asian Crude &amp; Products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Pipeline Capacity Auction (US) 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-360" y="-360"/>
            <a:ext cx="990612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…………..moves 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"/>
          <p:cNvGraphicFramePr/>
          <p:nvPr/>
        </p:nvGraphicFramePr>
        <p:xfrm>
          <a:off x="60336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336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" name=""/>
          <p:cNvSpPr/>
          <p:nvPr/>
        </p:nvSpPr>
        <p:spPr>
          <a:xfrm>
            <a:off x="1735200" y="0"/>
            <a:ext cx="6740640" cy="5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"/>
          <p:cNvGraphicFramePr/>
          <p:nvPr/>
        </p:nvGraphicFramePr>
        <p:xfrm>
          <a:off x="67644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644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" name=""/>
          <p:cNvSpPr/>
          <p:nvPr/>
        </p:nvSpPr>
        <p:spPr>
          <a:xfrm>
            <a:off x="247680" y="38160"/>
            <a:ext cx="94932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3227400" y="1351080"/>
            <a:ext cx="485280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 rot="3333600">
            <a:off x="7463880" y="1368000"/>
            <a:ext cx="495360" cy="43524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" name=""/>
          <p:cNvGrpSpPr/>
          <p:nvPr/>
        </p:nvGrpSpPr>
        <p:grpSpPr>
          <a:xfrm>
            <a:off x="4265640" y="5564160"/>
            <a:ext cx="1504440" cy="817560"/>
            <a:chOff x="4265640" y="5564160"/>
            <a:chExt cx="1504440" cy="817560"/>
          </a:xfrm>
        </p:grpSpPr>
        <p:sp>
          <p:nvSpPr>
            <p:cNvPr id="44" name=""/>
            <p:cNvSpPr/>
            <p:nvPr/>
          </p:nvSpPr>
          <p:spPr>
            <a:xfrm>
              <a:off x="4375800" y="558792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4265640" y="5564160"/>
              <a:ext cx="150444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4404960" y="5600880"/>
              <a:ext cx="12585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4401720" y="5600880"/>
              <a:ext cx="664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4353120" y="574992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4338000" y="5759640"/>
              <a:ext cx="73908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4664520" y="563580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4628520" y="560232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4487400" y="564984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5123880" y="602928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5083920" y="605160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4349520" y="5875560"/>
              <a:ext cx="59976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4385880" y="5904000"/>
              <a:ext cx="42624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4416840" y="561024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4512960" y="565308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4661280" y="560232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"/>
          <p:cNvGraphicFramePr/>
          <p:nvPr/>
        </p:nvGraphicFramePr>
        <p:xfrm>
          <a:off x="517680" y="619200"/>
          <a:ext cx="8786520" cy="5802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17680" y="619200"/>
                    <a:ext cx="8786520" cy="580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" name=""/>
          <p:cNvSpPr/>
          <p:nvPr/>
        </p:nvSpPr>
        <p:spPr>
          <a:xfrm>
            <a:off x="0" y="50760"/>
            <a:ext cx="990612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Submission Screen 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2000-06-23T17:22:50Z</cp:lastPrinted>
  <dcterms:modified xsi:type="dcterms:W3CDTF">2000-06-29T17:29:01Z</dcterms:modified>
  <cp:revision>135</cp:revision>
  <dc:subject/>
  <dc:title> Puts the Energy into e-commerce</dc:title>
</cp:coreProperties>
</file>