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76280" y="704880"/>
            <a:ext cx="9024840" cy="58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 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Pipeline Capacity Auction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169,000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$78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$ 77,000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4937400"/>
            <a:ext cx="1084320" cy="131364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2000-06-27T19:05:11Z</dcterms:modified>
  <cp:revision>119</cp:revision>
  <dc:subject/>
  <dc:title> Puts the Energy into e-commerce</dc:title>
</cp:coreProperties>
</file>