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76280" y="704880"/>
            <a:ext cx="9024840" cy="586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June 2000 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               Pipeline Capacity Auction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-360"/>
            <a:ext cx="9906120" cy="76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167,000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2,000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$77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820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$ 76,000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4937400"/>
            <a:ext cx="1084320" cy="131364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to Date 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737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Year to Date Notional Value of Transactions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2737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2000-06-23T17:22:50Z</cp:lastPrinted>
  <dcterms:modified xsi:type="dcterms:W3CDTF">2000-06-26T20:04:51Z</dcterms:modified>
  <cp:revision>119</cp:revision>
  <dc:subject/>
  <dc:title> Puts the Energy into e-commerce</dc:title>
</cp:coreProperties>
</file>