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159,000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1,900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$74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2000-06-21T17:49:55Z</dcterms:modified>
  <cp:revision>111</cp:revision>
  <dc:subject/>
  <dc:title> Puts the Energy into e-commerce</dc:title>
</cp:coreProperties>
</file>