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wmf" ContentType="image/x-wmf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/>
          <p:nvPr/>
        </p:nvSpPr>
        <p:spPr>
          <a:xfrm>
            <a:off x="0" y="0"/>
            <a:ext cx="99061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" name=""/>
          <p:cNvGraphicFramePr/>
          <p:nvPr/>
        </p:nvGraphicFramePr>
        <p:xfrm>
          <a:off x="422280" y="749160"/>
          <a:ext cx="8948880" cy="5651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2280" y="749160"/>
                    <a:ext cx="8948880" cy="565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Composite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6" name=""/>
          <p:cNvGraphicFramePr/>
          <p:nvPr/>
        </p:nvGraphicFramePr>
        <p:xfrm>
          <a:off x="314280" y="776160"/>
          <a:ext cx="9004320" cy="5564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4280" y="776160"/>
                    <a:ext cx="9004320" cy="5564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79360" y="1041480"/>
            <a:ext cx="915372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2443320" y="5029200"/>
            <a:ext cx="682920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"/>
          <p:cNvSpPr/>
          <p:nvPr/>
        </p:nvSpPr>
        <p:spPr>
          <a:xfrm flipH="1">
            <a:off x="6986520" y="428004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762120" y="3333600"/>
            <a:ext cx="8831160" cy="25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"/>
          <p:cNvGrpSpPr/>
          <p:nvPr/>
        </p:nvGrpSpPr>
        <p:grpSpPr>
          <a:xfrm>
            <a:off x="3267000" y="1601640"/>
            <a:ext cx="3501720" cy="3351240"/>
            <a:chOff x="3267000" y="1601640"/>
            <a:chExt cx="3501720" cy="3351240"/>
          </a:xfrm>
        </p:grpSpPr>
        <p:pic>
          <p:nvPicPr>
            <p:cNvPr id="102" name="Logoblk" descr=""/>
            <p:cNvPicPr/>
            <p:nvPr/>
          </p:nvPicPr>
          <p:blipFill>
            <a:blip r:embed="rId1"/>
            <a:stretch/>
          </p:blipFill>
          <p:spPr>
            <a:xfrm>
              <a:off x="3267000" y="1601640"/>
              <a:ext cx="3501720" cy="3351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3" name=""/>
            <p:cNvSpPr/>
            <p:nvPr/>
          </p:nvSpPr>
          <p:spPr>
            <a:xfrm>
              <a:off x="3705840" y="2814480"/>
              <a:ext cx="237600" cy="225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4699080" y="3052800"/>
              <a:ext cx="237960" cy="226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431640" y="979560"/>
            <a:ext cx="9025200" cy="55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lnSpcReduction="9999"/>
          </a:bodyPr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Canadian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Weather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Emissions Auctions (US)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Singapore Crude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Spring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  European 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-360" y="76320"/>
            <a:ext cx="990612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Product Type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133,000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1,800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$59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6394320" y="5495760"/>
            <a:ext cx="15541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$ 40,000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152280" y="5242320"/>
            <a:ext cx="108432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Est.**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50760" y="6400800"/>
            <a:ext cx="3375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Annualized Based on Results to Date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lpacheco</cp:lastModifiedBy>
  <cp:lastPrinted>2000-04-05T12:37:56Z</cp:lastPrinted>
  <dcterms:modified xsi:type="dcterms:W3CDTF">2000-06-05T16:31:46Z</dcterms:modified>
  <cp:revision>102</cp:revision>
  <dc:subject/>
  <dc:title> Puts the Energy into e-commerce</dc:title>
</cp:coreProperties>
</file>