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D94641-CC71-45C1-8C66-1B35F8581C81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561F47-441E-47A8-9F96-5CC4E43C25E8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B7A452E-E04B-4264-ADAA-D61D5D3A3392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291C76-1044-41DF-A527-2746B7C2F585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C7820A-6A05-4D58-AE2B-128CAFAF8FF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548C64-6298-486A-9799-B2BD5AAF8CD7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11D1BA-F3ED-4DEF-A3CD-4A5847EA08F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9FCC32-BF5C-4D75-94C4-4970B8EC8D60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1641B2-FB90-4CDD-96D5-9C1A0569AE80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384BFF-9AFA-4036-81B3-D4194838C0F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24B7DC-2508-477C-BC6C-E8F8CF0ADA1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4377B7-ACE5-441A-B51C-4AB6C69E3493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5C1400-80D1-42FD-98DF-6BDB9A0F97BB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4193C5F-CE80-4A80-BB3C-95D1C394805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A602C1-BC7A-4CD9-8E1C-31555C9728CA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4A30C7-A05F-412E-927B-FBAF033ACD1A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B74D5F-1125-4CE8-B80B-26E1844A1E48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AC2365-D236-4D92-BD8B-C70AF2BD401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C04623-9C06-4D58-BD90-676992A797A0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9E2F01-46F7-4BE4-A23C-4C9AB108E32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1E5E6A-FB62-4F17-8E2D-3637B8E85CC4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826AE7-F660-465C-A651-8997DB277D5B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037670-7A8B-47D9-8BB0-8EA82922D283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ECD07B-0076-48F9-B36A-3BC3ADE8C025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22960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&gt;1,010,000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4,500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$600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$2.7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1,600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1A42A8-2E83-4D02-8E58-1273DDC1088D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AC03C4-CA2B-4DAF-9264-C746085BE513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08B71B-29F7-4E6D-9546-D367DD1FD47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20032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20032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7F9995-50FF-4522-A1DE-CE6EB07CC82C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A16DCB-EBE5-42A7-9034-C2EFC32FAA7E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58CA03-BD5E-4E47-B25E-F74280FF9995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5DB291-A9FA-4CB4-92B6-105E9299D8C8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7E7ABC-5BE9-407F-A12C-0454C8772D4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9A177B-09DA-4A5B-B394-BE806EC87DE3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9F056D-D869-4D2F-98FF-A430D74CF68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7EBF19-C54D-4303-9788-A7099B0A49A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CD577A-7D03-4C23-A7E5-3B233CCF0A4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A40BBA-9746-43B6-A9AF-3E396D82B77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Simone La Rose</cp:lastModifiedBy>
  <cp:lastPrinted>2001-04-04T19:41:48Z</cp:lastPrinted>
  <dcterms:modified xsi:type="dcterms:W3CDTF">2001-05-29T16:52:40Z</dcterms:modified>
  <cp:revision>192</cp:revision>
  <dc:subject/>
  <dc:title>No Slide Title</dc:title>
</cp:coreProperties>
</file>