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C37EEF-FA04-4081-8818-5FA6F258325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A39AA93-186E-4A1E-BB69-2F2C8C0A8B5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E5DB4CC-9FD4-4651-A5DA-1D1605423597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2F2CDD-F5BF-4D94-B193-5BB5681E617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4DC45C-7DAC-4391-82E9-CBF155FCF689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A3FA76-CB74-4CD1-9276-CA8CF14F50F5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2CAE5B-B160-4981-B6A3-C96ED3A4937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29E785-A131-43EC-AFA1-AF1E4330132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1CC559-804E-40F4-B0CF-665A98BA77D9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283999-548F-4097-BCB7-A49FA32AAD01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D1BC70-345E-47B0-8B59-E01E834B8A81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B73F35-FC17-494B-85D0-F9D066B182A0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CB78FD-155B-4796-BBAA-D500E30B93B8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283A26-E7F7-4182-BF06-64C86CEB8D3F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00EF90-0259-4DD1-9C7F-0A02818D6E35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AED27A-DDA6-4036-B094-6476DFAF17BE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9896EF-9EF6-4EBC-86E0-91DE08FF670E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CB9254-5086-484A-9976-51FA0D109C5D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FB1EC8-AFC4-4CD7-91D7-5D9963D2CD8A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6E051D-D4E8-49E5-9C03-6C488A307055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73CEC4-B858-4CF3-8853-F5B795B29C0D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D9EBC8-5E49-44BE-B7CA-4BEE95D49520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7985C3-2C0B-4D49-B2DB-40640B9113BC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978A10-EDBA-49B6-B00F-6142F77A5B17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 950,000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4,400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$560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$2.6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1,500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7A4FFC-3E34-4FB4-AFA0-6626092B1445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8A4D8F-63E9-407A-A062-D7EFF63D36D6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FA3FD4-04C5-4D5A-85DD-B40763D1B5A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20032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20032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0271FF-188D-420D-A17A-EB045F1B429F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DA5DEE-EF7D-4368-9686-0FD31A240B25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06230D-1670-44E9-AE8F-9CB3C75BD60D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C8D47B-96BD-40CE-A1BA-C505561BFF19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10CD9E-161A-4E47-984B-A86621FD6ECC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3BB44B-98F6-4D77-B941-4A5443E9E727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7E326F-2A19-4A63-965B-098AF0FD2690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651644-86C5-4F80-B9C5-F6F123644F5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1EFE9E-0E4D-491C-A85A-9DB6DBDB6F5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F81A21-25DD-40BC-AFE5-4D3B5E4989F3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2001-05-14T19:33:56Z</dcterms:modified>
  <cp:revision>190</cp:revision>
  <dc:subject/>
  <dc:title>No Slide Title</dc:title>
</cp:coreProperties>
</file>