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xlsx" ContentType="application/vnd.openxmlformats-officedocument.spreadsheetml.sheet"/>
  <Override PartName="/ppt/media/image13.wmf" ContentType="image/x-wmf"/>
  <Override PartName="/ppt/media/image4.wmf" ContentType="image/x-wmf"/>
  <Override PartName="/ppt/media/image9.png" ContentType="image/png"/>
  <Override PartName="/ppt/media/image12.png" ContentType="image/png"/>
  <Override PartName="/ppt/media/image8.png" ContentType="image/png"/>
  <Override PartName="/ppt/media/image11.png" ContentType="image/png"/>
  <Override PartName="/ppt/media/image2.png" ContentType="image/png"/>
  <Override PartName="/ppt/media/image7.png" ContentType="image/png"/>
  <Override PartName="/ppt/media/image16.png" ContentType="image/png"/>
  <Override PartName="/ppt/media/image10.png" ContentType="image/png"/>
  <Override PartName="/ppt/media/image1.png" ContentType="image/png"/>
  <Override PartName="/ppt/media/image6.png" ContentType="image/png"/>
  <Override PartName="/ppt/media/image26.wmf" ContentType="image/x-wmf"/>
  <Override PartName="/ppt/media/image5.wmf" ContentType="image/x-wmf"/>
  <Override PartName="/ppt/media/image14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png" ContentType="image/png"/>
  <Override PartName="/ppt/media/image21.png" ContentType="image/png"/>
  <Override PartName="/ppt/media/image19.wmf" ContentType="image/x-wmf"/>
  <Override PartName="/ppt/media/image20.wmf" ContentType="image/x-wmf"/>
  <Override PartName="/ppt/media/image18.wmf" ContentType="image/x-wmf"/>
  <Override PartName="/ppt/media/image17.wmf" ContentType="image/x-wmf"/>
  <Override PartName="/ppt/media/image15.wmf" ContentType="image/x-wmf"/>
  <Override PartName="/ppt/media/image3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41CEF7-8B2E-4C2C-8168-E4EB3C12D5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603411-7048-4FF9-95A4-5022C0FE95B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4F276A-B2B8-41D5-98F2-2BBFFF272CA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7E2987-E53A-49F0-97C5-96AE8AFD71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package" Target="../embeddings/oleObject1.docx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06902D-CC9A-4201-A259-9EA696F6C8A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609040" y="6324480"/>
          <a:ext cx="536400" cy="53352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609040" y="6324480"/>
                    <a:ext cx="536400" cy="53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63B121-CDFF-422A-916A-07A4C933AD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1440" y="1447920"/>
            <a:ext cx="9142560" cy="98280"/>
            <a:chOff x="1440" y="1447920"/>
            <a:chExt cx="9142560" cy="98280"/>
          </a:xfrm>
        </p:grpSpPr>
        <p:sp>
          <p:nvSpPr>
            <p:cNvPr id="9" name=""/>
            <p:cNvSpPr/>
            <p:nvPr/>
          </p:nvSpPr>
          <p:spPr>
            <a:xfrm>
              <a:off x="1440" y="1481400"/>
              <a:ext cx="9142560" cy="31680"/>
            </a:xfrm>
            <a:prstGeom prst="rect">
              <a:avLst/>
            </a:prstGeom>
            <a:solidFill>
              <a:srgbClr val="037c0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440" y="1514520"/>
              <a:ext cx="9142560" cy="31680"/>
            </a:xfrm>
            <a:prstGeom prst="rect">
              <a:avLst/>
            </a:prstGeom>
            <a:solidFill>
              <a:srgbClr val="063d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1440" y="1447920"/>
              <a:ext cx="9142560" cy="316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4.wmf"/><Relationship Id="rId5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0.wmf"/><Relationship Id="rId5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1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2343240" y="3149640"/>
            <a:ext cx="4595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Fundamentals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Pacific Northwest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676520" y="4495680"/>
            <a:ext cx="59464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by Dave Fuller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LogoWh" descr=""/>
          <p:cNvPicPr/>
          <p:nvPr/>
        </p:nvPicPr>
        <p:blipFill>
          <a:blip r:embed="rId1"/>
          <a:stretch/>
        </p:blipFill>
        <p:spPr>
          <a:xfrm>
            <a:off x="3541680" y="844560"/>
            <a:ext cx="2103480" cy="2111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 flipV="1">
            <a:off x="392040" y="5790960"/>
            <a:ext cx="8447040" cy="468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65560" y="5808600"/>
            <a:ext cx="259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Proprietary and Confidential 9/01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7621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Rockies Receipts are Flat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2" name=""/>
          <p:cNvGraphicFramePr/>
          <p:nvPr/>
        </p:nvGraphicFramePr>
        <p:xfrm>
          <a:off x="609480" y="1752480"/>
          <a:ext cx="4124520" cy="4534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124520" cy="453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4" name=""/>
          <p:cNvGraphicFramePr/>
          <p:nvPr/>
        </p:nvGraphicFramePr>
        <p:xfrm>
          <a:off x="4724280" y="1752480"/>
          <a:ext cx="3981600" cy="4534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752480"/>
                    <a:ext cx="3981600" cy="453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Bed Methane Play will Increase Rockies Production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838080" y="1981080"/>
            <a:ext cx="7620120" cy="38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 Black"/>
              </a:rPr>
              <a:t>Key Features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 Black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pace to drill 4,500 wells per year, average of 11 wells per 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Average production per well = 125 Mcf/d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No production decline curve has been established, but industry is working on 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CBM play has an estimated life span of 35 years, with each individual well lasting between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5-10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Peak daily production estimated to be 2 Bcf/d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Possible Delays to Future Development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Water discharge permits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BLM EIS, These studies are on going and continually analyze the cumulative effect on the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environment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 Black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/>
          <p:nvPr/>
        </p:nvSpPr>
        <p:spPr>
          <a:xfrm>
            <a:off x="2715480" y="3200400"/>
            <a:ext cx="36000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Demand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Demand in the US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0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7772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2" name=""/>
          <p:cNvSpPr/>
          <p:nvPr/>
        </p:nvSpPr>
        <p:spPr>
          <a:xfrm>
            <a:off x="641520" y="6107040"/>
            <a:ext cx="146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 EIA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Negative Industrial Demand Growth is Real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4" name="img014" descr=""/>
          <p:cNvPicPr/>
          <p:nvPr/>
        </p:nvPicPr>
        <p:blipFill>
          <a:blip r:embed="rId1"/>
          <a:stretch/>
        </p:blipFill>
        <p:spPr>
          <a:xfrm>
            <a:off x="1371600" y="1752480"/>
            <a:ext cx="6629400" cy="4905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US Natural Gas Demand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6" name=""/>
          <p:cNvGraphicFramePr/>
          <p:nvPr/>
        </p:nvGraphicFramePr>
        <p:xfrm>
          <a:off x="609480" y="1828800"/>
          <a:ext cx="7925040" cy="3733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828800"/>
                    <a:ext cx="792504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8" name=""/>
          <p:cNvSpPr/>
          <p:nvPr/>
        </p:nvSpPr>
        <p:spPr>
          <a:xfrm flipV="1">
            <a:off x="1523880" y="2285640"/>
            <a:ext cx="6172200" cy="2048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914400" y="5784840"/>
            <a:ext cx="152280" cy="20484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200400" y="5784840"/>
            <a:ext cx="152280" cy="20484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791320" y="5784840"/>
            <a:ext cx="152280" cy="204840"/>
          </a:xfrm>
          <a:prstGeom prst="rect">
            <a:avLst/>
          </a:prstGeom>
          <a:solidFill>
            <a:srgbClr val="9900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144440" y="5715000"/>
            <a:ext cx="1616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430080" y="5715000"/>
            <a:ext cx="2035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097320" y="5715000"/>
            <a:ext cx="2480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Utility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62120" y="6324480"/>
            <a:ext cx="146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 EIA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82920" y="1600200"/>
            <a:ext cx="1935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Demand by 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Demand Response in the PNW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685800" y="2209680"/>
          <a:ext cx="777240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209680"/>
                    <a:ext cx="7772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0" name=""/>
          <p:cNvSpPr/>
          <p:nvPr/>
        </p:nvSpPr>
        <p:spPr>
          <a:xfrm>
            <a:off x="1445040" y="1981080"/>
            <a:ext cx="4481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 Change in Electricity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108400" y="5638680"/>
            <a:ext cx="1498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of June 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flipV="1">
            <a:off x="6553080" y="5562360"/>
            <a:ext cx="1219320" cy="228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523160" y="6095880"/>
            <a:ext cx="225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Northwest Power Pool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"/>
          <p:cNvSpPr/>
          <p:nvPr/>
        </p:nvSpPr>
        <p:spPr>
          <a:xfrm>
            <a:off x="2691720" y="3510000"/>
            <a:ext cx="34758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Storage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 Storage Picture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4952880" y="1927080"/>
            <a:ext cx="3353040" cy="44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Rapid Pace Continues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Strong storage levels reflective of weak fundamentals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Unprecedented level of injections have been a critical factor in market declines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September 2, the year-over-year storage surplus was 386 Bcf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 weeks left in injection season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probability of reaching 11/5/98 storage high of 3,094 Bcf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7" name=""/>
          <p:cNvGraphicFramePr/>
          <p:nvPr/>
        </p:nvGraphicFramePr>
        <p:xfrm>
          <a:off x="609480" y="1698480"/>
          <a:ext cx="3886200" cy="2416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698480"/>
                    <a:ext cx="3886200" cy="2416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9" name=""/>
          <p:cNvGraphicFramePr/>
          <p:nvPr/>
        </p:nvGraphicFramePr>
        <p:xfrm>
          <a:off x="609480" y="4441680"/>
          <a:ext cx="3733920" cy="2416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9480" y="4441680"/>
                    <a:ext cx="3733920" cy="2416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Storage in the PNW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1905120" y="6019920"/>
            <a:ext cx="152280" cy="152280"/>
          </a:xfrm>
          <a:prstGeom prst="ellipse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059560" y="5943600"/>
            <a:ext cx="608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865920" y="6248520"/>
            <a:ext cx="1843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905120" y="6324480"/>
            <a:ext cx="152280" cy="15264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060280" y="6248520"/>
            <a:ext cx="1295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UG Storage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7" name=""/>
          <p:cNvGraphicFramePr/>
          <p:nvPr/>
        </p:nvGraphicFramePr>
        <p:xfrm>
          <a:off x="1143000" y="1905120"/>
          <a:ext cx="6934320" cy="381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905120"/>
                    <a:ext cx="6934320" cy="381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9" name=""/>
          <p:cNvSpPr/>
          <p:nvPr/>
        </p:nvSpPr>
        <p:spPr>
          <a:xfrm>
            <a:off x="1143000" y="1905120"/>
            <a:ext cx="6934320" cy="3809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514600" y="3124080"/>
            <a:ext cx="152280" cy="15264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286000" y="3505320"/>
            <a:ext cx="152280" cy="15228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419720" y="3352680"/>
            <a:ext cx="152280" cy="152640"/>
          </a:xfrm>
          <a:prstGeom prst="ellipse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8001000" y="5410080"/>
            <a:ext cx="152280" cy="15264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784200" y="5105520"/>
            <a:ext cx="1217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Clay Basin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670120" y="2971800"/>
            <a:ext cx="1679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Jackson Prairie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517480" y="3276720"/>
            <a:ext cx="58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981080" y="3886200"/>
            <a:ext cx="152640" cy="152280"/>
          </a:xfrm>
          <a:prstGeom prst="ellipse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257800" y="4495680"/>
            <a:ext cx="152280" cy="152640"/>
          </a:xfrm>
          <a:prstGeom prst="ellipse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2590920" y="3733920"/>
            <a:ext cx="152280" cy="152280"/>
          </a:xfrm>
          <a:prstGeom prst="ellipse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8153280" y="5791320"/>
            <a:ext cx="15264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PNW Gas Issues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440" y="190512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- no local production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– from strong growth to reduction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– limited storage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Pipelines - pipes fully subscribed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Gas-fired generation – is the dream over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– proximity creates uncertainty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– forecasts move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– aforementioned issues 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drive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NWN Building Merchant Storage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Mist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22" name="Slide32" descr=""/>
          <p:cNvPicPr/>
          <p:nvPr/>
        </p:nvPicPr>
        <p:blipFill>
          <a:blip r:embed="rId1"/>
          <a:stretch/>
        </p:blipFill>
        <p:spPr>
          <a:xfrm>
            <a:off x="914400" y="1905120"/>
            <a:ext cx="7086600" cy="4610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3" name=""/>
          <p:cNvSpPr/>
          <p:nvPr/>
        </p:nvSpPr>
        <p:spPr>
          <a:xfrm>
            <a:off x="1219320" y="2514600"/>
            <a:ext cx="647676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Mist Expansion Scenario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762120" y="3428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Infrastructure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"/>
          <p:cNvSpPr/>
          <p:nvPr/>
        </p:nvSpPr>
        <p:spPr>
          <a:xfrm>
            <a:off x="609480" y="380880"/>
            <a:ext cx="777240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621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Conduit for Canadian gas: Kingsgate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(2.3 Bcf/d) to Malin (1.9 Bcf/d)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delivery points: Stanfield and Malin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Tremendous growth in generation upstream of Malin (Hermiston, Coyote Springs, Rathdrum)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storage – balancing issues, volumetric OBA’s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Mileage based rates and 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Vintage capacity holds tremendous value relative to new build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"/>
          <p:cNvSpPr/>
          <p:nvPr/>
        </p:nvSpPr>
        <p:spPr>
          <a:xfrm>
            <a:off x="685800" y="380880"/>
            <a:ext cx="777240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PGT Expansion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211 MMcf/d to Malin with Nov. 2002 start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Newport Generation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52 years, 175 MMcf/d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Calpine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40 years, 35.8 MMcf/d annual plus 20.4 MMcf/d winter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Rolled in rates and </a:t>
            </a:r>
            <a:r>
              <a:rPr b="1" lang="en-US" sz="24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incremental fuel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3.5% vs. 6.0%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Probable fuel tracker, method to be determined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Shippers matched on upstream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 PGT Expansion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85800" y="1752480"/>
            <a:ext cx="77724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230 MMcf/d at Kingsgate: 130 MMcf/d at Malin, 100 MMcf/d at Stanfield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2003 start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rates of $.445 to Malin, $.20 to Stanfield and ?% fuel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 expansion shippers given priority on upstream Canadian pipeline expansions (move to front of queue)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2004 expansion shippers subject to NPV calculation on Canadian pipes based on bids – </a:t>
            </a:r>
            <a:r>
              <a:rPr b="1" lang="en-US" sz="24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contentious issue!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2004 expansion competes with Ruby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"/>
          <p:cNvSpPr/>
          <p:nvPr/>
        </p:nvSpPr>
        <p:spPr>
          <a:xfrm>
            <a:off x="685800" y="304920"/>
            <a:ext cx="777240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Washington Lateral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8580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Lateral targeted to cross central Washington to access generation growth along path to Seattle and I-5 corridor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mileage based lateral fee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– 400 MMcf/d with Nov. 2004 start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Need Puget as an anchor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"/>
          <p:cNvSpPr/>
          <p:nvPr/>
        </p:nvSpPr>
        <p:spPr>
          <a:xfrm>
            <a:off x="609480" y="380880"/>
            <a:ext cx="777240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Northwest Pipeline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85800" y="236232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2.9 Bcf/d pipeline to the Pacific Northwest sourced by Canadian gas at Sumas, Stanfield and the Rockies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firm obligations based upon 250 MMcf/d displacement (Pan Alberta)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Postage stamp rates and 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"/>
          <p:cNvSpPr/>
          <p:nvPr/>
        </p:nvSpPr>
        <p:spPr>
          <a:xfrm>
            <a:off x="685800" y="380880"/>
            <a:ext cx="777240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Issues/Opportunities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in generation load on I-5 corridor has created race between PGT and NWPL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extremely tight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Cumbersome displacement OFO’s and penalties until Nov. 2003 displacement fixes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"/>
          <p:cNvSpPr/>
          <p:nvPr/>
        </p:nvSpPr>
        <p:spPr>
          <a:xfrm>
            <a:off x="685800" y="380880"/>
            <a:ext cx="777240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NWPL Expansions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Evergreen: 278 MMcf/d from Sumas to I-5 generation (Duke, Idaho Power, Tractabel, Engage, Transalta) with June 2003 start.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only 254 MMcf/d incremental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$.41/mmbtu + incremental fuel (not public)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Nov. 2003 Displacement fixes: 175 MMcf/d  Rockies to Stanfield, 50 MMcf/d Gorge to I-5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settlement agreement to small rate increase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Expect Fall open seasons for Evergreen II and incremental Gorge Crossing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"/>
          <p:cNvSpPr/>
          <p:nvPr/>
        </p:nvSpPr>
        <p:spPr>
          <a:xfrm>
            <a:off x="1446840" y="3429000"/>
            <a:ext cx="58687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Fired Generation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1452600" y="3281400"/>
            <a:ext cx="62100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PNW Supply Summary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Power Generation</a:t>
            </a:r>
            <a:br>
              <a:rPr sz="4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dream over for developers?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/>
          </p:nvPr>
        </p:nvSpPr>
        <p:spPr>
          <a:xfrm>
            <a:off x="6094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rush to build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12-month boom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prices have crashed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heat rates are down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demand response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Supply/Demand balance equilibrating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42" name=""/>
          <p:cNvGrpSpPr/>
          <p:nvPr/>
        </p:nvGrpSpPr>
        <p:grpSpPr>
          <a:xfrm>
            <a:off x="6172200" y="1676520"/>
            <a:ext cx="1886040" cy="2514600"/>
            <a:chOff x="6172200" y="1676520"/>
            <a:chExt cx="1886040" cy="2514600"/>
          </a:xfrm>
        </p:grpSpPr>
        <p:sp>
          <p:nvSpPr>
            <p:cNvPr id="243" name=""/>
            <p:cNvSpPr/>
            <p:nvPr/>
          </p:nvSpPr>
          <p:spPr>
            <a:xfrm>
              <a:off x="6229440" y="1676520"/>
              <a:ext cx="1382760" cy="1052640"/>
            </a:xfrm>
            <a:custGeom>
              <a:avLst/>
              <a:gdLst/>
              <a:ahLst/>
              <a:rect l="l" t="t" r="r" b="b"/>
              <a:pathLst>
                <a:path w="1741" h="1327">
                  <a:moveTo>
                    <a:pt x="249" y="363"/>
                  </a:moveTo>
                  <a:lnTo>
                    <a:pt x="254" y="343"/>
                  </a:lnTo>
                  <a:lnTo>
                    <a:pt x="261" y="324"/>
                  </a:lnTo>
                  <a:lnTo>
                    <a:pt x="271" y="302"/>
                  </a:lnTo>
                  <a:lnTo>
                    <a:pt x="283" y="281"/>
                  </a:lnTo>
                  <a:lnTo>
                    <a:pt x="297" y="261"/>
                  </a:lnTo>
                  <a:lnTo>
                    <a:pt x="313" y="240"/>
                  </a:lnTo>
                  <a:lnTo>
                    <a:pt x="330" y="220"/>
                  </a:lnTo>
                  <a:lnTo>
                    <a:pt x="350" y="201"/>
                  </a:lnTo>
                  <a:lnTo>
                    <a:pt x="371" y="184"/>
                  </a:lnTo>
                  <a:lnTo>
                    <a:pt x="392" y="169"/>
                  </a:lnTo>
                  <a:lnTo>
                    <a:pt x="416" y="155"/>
                  </a:lnTo>
                  <a:lnTo>
                    <a:pt x="438" y="144"/>
                  </a:lnTo>
                  <a:lnTo>
                    <a:pt x="464" y="137"/>
                  </a:lnTo>
                  <a:lnTo>
                    <a:pt x="488" y="132"/>
                  </a:lnTo>
                  <a:lnTo>
                    <a:pt x="514" y="131"/>
                  </a:lnTo>
                  <a:lnTo>
                    <a:pt x="539" y="134"/>
                  </a:lnTo>
                  <a:lnTo>
                    <a:pt x="555" y="110"/>
                  </a:lnTo>
                  <a:lnTo>
                    <a:pt x="577" y="87"/>
                  </a:lnTo>
                  <a:lnTo>
                    <a:pt x="605" y="67"/>
                  </a:lnTo>
                  <a:lnTo>
                    <a:pt x="637" y="47"/>
                  </a:lnTo>
                  <a:lnTo>
                    <a:pt x="673" y="32"/>
                  </a:lnTo>
                  <a:lnTo>
                    <a:pt x="713" y="19"/>
                  </a:lnTo>
                  <a:lnTo>
                    <a:pt x="758" y="8"/>
                  </a:lnTo>
                  <a:lnTo>
                    <a:pt x="802" y="2"/>
                  </a:lnTo>
                  <a:lnTo>
                    <a:pt x="835" y="0"/>
                  </a:lnTo>
                  <a:lnTo>
                    <a:pt x="868" y="0"/>
                  </a:lnTo>
                  <a:lnTo>
                    <a:pt x="902" y="2"/>
                  </a:lnTo>
                  <a:lnTo>
                    <a:pt x="935" y="6"/>
                  </a:lnTo>
                  <a:lnTo>
                    <a:pt x="969" y="14"/>
                  </a:lnTo>
                  <a:lnTo>
                    <a:pt x="1002" y="23"/>
                  </a:lnTo>
                  <a:lnTo>
                    <a:pt x="1034" y="37"/>
                  </a:lnTo>
                  <a:lnTo>
                    <a:pt x="1065" y="52"/>
                  </a:lnTo>
                  <a:lnTo>
                    <a:pt x="1088" y="66"/>
                  </a:lnTo>
                  <a:lnTo>
                    <a:pt x="1110" y="81"/>
                  </a:lnTo>
                  <a:lnTo>
                    <a:pt x="1131" y="97"/>
                  </a:lnTo>
                  <a:lnTo>
                    <a:pt x="1151" y="116"/>
                  </a:lnTo>
                  <a:lnTo>
                    <a:pt x="1170" y="137"/>
                  </a:lnTo>
                  <a:lnTo>
                    <a:pt x="1189" y="160"/>
                  </a:lnTo>
                  <a:lnTo>
                    <a:pt x="1206" y="184"/>
                  </a:lnTo>
                  <a:lnTo>
                    <a:pt x="1222" y="211"/>
                  </a:lnTo>
                  <a:lnTo>
                    <a:pt x="1260" y="201"/>
                  </a:lnTo>
                  <a:lnTo>
                    <a:pt x="1299" y="195"/>
                  </a:lnTo>
                  <a:lnTo>
                    <a:pt x="1339" y="192"/>
                  </a:lnTo>
                  <a:lnTo>
                    <a:pt x="1380" y="193"/>
                  </a:lnTo>
                  <a:lnTo>
                    <a:pt x="1419" y="199"/>
                  </a:lnTo>
                  <a:lnTo>
                    <a:pt x="1459" y="208"/>
                  </a:lnTo>
                  <a:lnTo>
                    <a:pt x="1497" y="222"/>
                  </a:lnTo>
                  <a:lnTo>
                    <a:pt x="1531" y="237"/>
                  </a:lnTo>
                  <a:lnTo>
                    <a:pt x="1562" y="257"/>
                  </a:lnTo>
                  <a:lnTo>
                    <a:pt x="1590" y="280"/>
                  </a:lnTo>
                  <a:lnTo>
                    <a:pt x="1610" y="305"/>
                  </a:lnTo>
                  <a:lnTo>
                    <a:pt x="1627" y="334"/>
                  </a:lnTo>
                  <a:lnTo>
                    <a:pt x="1636" y="365"/>
                  </a:lnTo>
                  <a:lnTo>
                    <a:pt x="1638" y="398"/>
                  </a:lnTo>
                  <a:lnTo>
                    <a:pt x="1631" y="434"/>
                  </a:lnTo>
                  <a:lnTo>
                    <a:pt x="1615" y="472"/>
                  </a:lnTo>
                  <a:lnTo>
                    <a:pt x="1675" y="503"/>
                  </a:lnTo>
                  <a:lnTo>
                    <a:pt x="1713" y="544"/>
                  </a:lnTo>
                  <a:lnTo>
                    <a:pt x="1734" y="591"/>
                  </a:lnTo>
                  <a:lnTo>
                    <a:pt x="1741" y="642"/>
                  </a:lnTo>
                  <a:lnTo>
                    <a:pt x="1736" y="692"/>
                  </a:lnTo>
                  <a:lnTo>
                    <a:pt x="1720" y="738"/>
                  </a:lnTo>
                  <a:lnTo>
                    <a:pt x="1701" y="777"/>
                  </a:lnTo>
                  <a:lnTo>
                    <a:pt x="1679" y="803"/>
                  </a:lnTo>
                  <a:lnTo>
                    <a:pt x="1682" y="823"/>
                  </a:lnTo>
                  <a:lnTo>
                    <a:pt x="1684" y="846"/>
                  </a:lnTo>
                  <a:lnTo>
                    <a:pt x="1682" y="871"/>
                  </a:lnTo>
                  <a:lnTo>
                    <a:pt x="1677" y="897"/>
                  </a:lnTo>
                  <a:lnTo>
                    <a:pt x="1669" y="923"/>
                  </a:lnTo>
                  <a:lnTo>
                    <a:pt x="1657" y="950"/>
                  </a:lnTo>
                  <a:lnTo>
                    <a:pt x="1638" y="975"/>
                  </a:lnTo>
                  <a:lnTo>
                    <a:pt x="1615" y="999"/>
                  </a:lnTo>
                  <a:lnTo>
                    <a:pt x="1600" y="1011"/>
                  </a:lnTo>
                  <a:lnTo>
                    <a:pt x="1578" y="1028"/>
                  </a:lnTo>
                  <a:lnTo>
                    <a:pt x="1550" y="1044"/>
                  </a:lnTo>
                  <a:lnTo>
                    <a:pt x="1519" y="1064"/>
                  </a:lnTo>
                  <a:lnTo>
                    <a:pt x="1485" y="1085"/>
                  </a:lnTo>
                  <a:lnTo>
                    <a:pt x="1447" y="1107"/>
                  </a:lnTo>
                  <a:lnTo>
                    <a:pt x="1407" y="1128"/>
                  </a:lnTo>
                  <a:lnTo>
                    <a:pt x="1366" y="1149"/>
                  </a:lnTo>
                  <a:lnTo>
                    <a:pt x="1323" y="1170"/>
                  </a:lnTo>
                  <a:lnTo>
                    <a:pt x="1282" y="1190"/>
                  </a:lnTo>
                  <a:lnTo>
                    <a:pt x="1241" y="1208"/>
                  </a:lnTo>
                  <a:lnTo>
                    <a:pt x="1201" y="1223"/>
                  </a:lnTo>
                  <a:lnTo>
                    <a:pt x="1165" y="1237"/>
                  </a:lnTo>
                  <a:lnTo>
                    <a:pt x="1131" y="1246"/>
                  </a:lnTo>
                  <a:lnTo>
                    <a:pt x="1101" y="1254"/>
                  </a:lnTo>
                  <a:lnTo>
                    <a:pt x="1076" y="1255"/>
                  </a:lnTo>
                  <a:lnTo>
                    <a:pt x="1053" y="1266"/>
                  </a:lnTo>
                  <a:lnTo>
                    <a:pt x="1031" y="1277"/>
                  </a:lnTo>
                  <a:lnTo>
                    <a:pt x="1007" y="1286"/>
                  </a:lnTo>
                  <a:lnTo>
                    <a:pt x="983" y="1295"/>
                  </a:lnTo>
                  <a:lnTo>
                    <a:pt x="957" y="1304"/>
                  </a:lnTo>
                  <a:lnTo>
                    <a:pt x="931" y="1312"/>
                  </a:lnTo>
                  <a:lnTo>
                    <a:pt x="906" y="1318"/>
                  </a:lnTo>
                  <a:lnTo>
                    <a:pt x="878" y="1322"/>
                  </a:lnTo>
                  <a:lnTo>
                    <a:pt x="851" y="1325"/>
                  </a:lnTo>
                  <a:lnTo>
                    <a:pt x="821" y="1327"/>
                  </a:lnTo>
                  <a:lnTo>
                    <a:pt x="794" y="1327"/>
                  </a:lnTo>
                  <a:lnTo>
                    <a:pt x="765" y="1324"/>
                  </a:lnTo>
                  <a:lnTo>
                    <a:pt x="735" y="1318"/>
                  </a:lnTo>
                  <a:lnTo>
                    <a:pt x="706" y="1310"/>
                  </a:lnTo>
                  <a:lnTo>
                    <a:pt x="677" y="1299"/>
                  </a:lnTo>
                  <a:lnTo>
                    <a:pt x="648" y="1286"/>
                  </a:lnTo>
                  <a:lnTo>
                    <a:pt x="596" y="1275"/>
                  </a:lnTo>
                  <a:lnTo>
                    <a:pt x="536" y="1255"/>
                  </a:lnTo>
                  <a:lnTo>
                    <a:pt x="466" y="1225"/>
                  </a:lnTo>
                  <a:lnTo>
                    <a:pt x="393" y="1186"/>
                  </a:lnTo>
                  <a:lnTo>
                    <a:pt x="318" y="1139"/>
                  </a:lnTo>
                  <a:lnTo>
                    <a:pt x="244" y="1085"/>
                  </a:lnTo>
                  <a:lnTo>
                    <a:pt x="173" y="1026"/>
                  </a:lnTo>
                  <a:lnTo>
                    <a:pt x="111" y="961"/>
                  </a:lnTo>
                  <a:lnTo>
                    <a:pt x="60" y="893"/>
                  </a:lnTo>
                  <a:lnTo>
                    <a:pt x="22" y="820"/>
                  </a:lnTo>
                  <a:lnTo>
                    <a:pt x="1" y="745"/>
                  </a:lnTo>
                  <a:lnTo>
                    <a:pt x="0" y="668"/>
                  </a:lnTo>
                  <a:lnTo>
                    <a:pt x="20" y="591"/>
                  </a:lnTo>
                  <a:lnTo>
                    <a:pt x="67" y="515"/>
                  </a:lnTo>
                  <a:lnTo>
                    <a:pt x="142" y="437"/>
                  </a:lnTo>
                  <a:lnTo>
                    <a:pt x="249" y="36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6172200" y="1843200"/>
              <a:ext cx="1886040" cy="2347920"/>
            </a:xfrm>
            <a:custGeom>
              <a:avLst/>
              <a:gdLst/>
              <a:ahLst/>
              <a:rect l="l" t="t" r="r" b="b"/>
              <a:pathLst>
                <a:path w="2377" h="2958">
                  <a:moveTo>
                    <a:pt x="2298" y="2054"/>
                  </a:moveTo>
                  <a:lnTo>
                    <a:pt x="2298" y="2148"/>
                  </a:lnTo>
                  <a:lnTo>
                    <a:pt x="2286" y="2302"/>
                  </a:lnTo>
                  <a:lnTo>
                    <a:pt x="2274" y="2460"/>
                  </a:lnTo>
                  <a:lnTo>
                    <a:pt x="2264" y="2568"/>
                  </a:lnTo>
                  <a:lnTo>
                    <a:pt x="2260" y="2568"/>
                  </a:lnTo>
                  <a:lnTo>
                    <a:pt x="2257" y="2569"/>
                  </a:lnTo>
                  <a:lnTo>
                    <a:pt x="2255" y="2573"/>
                  </a:lnTo>
                  <a:lnTo>
                    <a:pt x="2252" y="2576"/>
                  </a:lnTo>
                  <a:lnTo>
                    <a:pt x="2260" y="2588"/>
                  </a:lnTo>
                  <a:lnTo>
                    <a:pt x="2264" y="2601"/>
                  </a:lnTo>
                  <a:lnTo>
                    <a:pt x="2264" y="2617"/>
                  </a:lnTo>
                  <a:lnTo>
                    <a:pt x="2264" y="2635"/>
                  </a:lnTo>
                  <a:lnTo>
                    <a:pt x="2257" y="2639"/>
                  </a:lnTo>
                  <a:lnTo>
                    <a:pt x="2246" y="2644"/>
                  </a:lnTo>
                  <a:lnTo>
                    <a:pt x="2236" y="2648"/>
                  </a:lnTo>
                  <a:lnTo>
                    <a:pt x="2226" y="2651"/>
                  </a:lnTo>
                  <a:lnTo>
                    <a:pt x="2217" y="2658"/>
                  </a:lnTo>
                  <a:lnTo>
                    <a:pt x="2210" y="2664"/>
                  </a:lnTo>
                  <a:lnTo>
                    <a:pt x="2209" y="2673"/>
                  </a:lnTo>
                  <a:lnTo>
                    <a:pt x="2209" y="2683"/>
                  </a:lnTo>
                  <a:lnTo>
                    <a:pt x="2191" y="2697"/>
                  </a:lnTo>
                  <a:lnTo>
                    <a:pt x="2174" y="2700"/>
                  </a:lnTo>
                  <a:lnTo>
                    <a:pt x="2157" y="2698"/>
                  </a:lnTo>
                  <a:lnTo>
                    <a:pt x="2140" y="2694"/>
                  </a:lnTo>
                  <a:lnTo>
                    <a:pt x="2123" y="2689"/>
                  </a:lnTo>
                  <a:lnTo>
                    <a:pt x="2107" y="2686"/>
                  </a:lnTo>
                  <a:lnTo>
                    <a:pt x="2090" y="2689"/>
                  </a:lnTo>
                  <a:lnTo>
                    <a:pt x="2075" y="2700"/>
                  </a:lnTo>
                  <a:lnTo>
                    <a:pt x="2054" y="2720"/>
                  </a:lnTo>
                  <a:lnTo>
                    <a:pt x="2035" y="2735"/>
                  </a:lnTo>
                  <a:lnTo>
                    <a:pt x="2018" y="2747"/>
                  </a:lnTo>
                  <a:lnTo>
                    <a:pt x="1999" y="2759"/>
                  </a:lnTo>
                  <a:lnTo>
                    <a:pt x="1982" y="2770"/>
                  </a:lnTo>
                  <a:lnTo>
                    <a:pt x="1966" y="2782"/>
                  </a:lnTo>
                  <a:lnTo>
                    <a:pt x="1949" y="2797"/>
                  </a:lnTo>
                  <a:lnTo>
                    <a:pt x="1934" y="2815"/>
                  </a:lnTo>
                  <a:lnTo>
                    <a:pt x="1944" y="2844"/>
                  </a:lnTo>
                  <a:lnTo>
                    <a:pt x="1939" y="2852"/>
                  </a:lnTo>
                  <a:lnTo>
                    <a:pt x="1930" y="2859"/>
                  </a:lnTo>
                  <a:lnTo>
                    <a:pt x="1922" y="2865"/>
                  </a:lnTo>
                  <a:lnTo>
                    <a:pt x="1911" y="2871"/>
                  </a:lnTo>
                  <a:lnTo>
                    <a:pt x="1901" y="2876"/>
                  </a:lnTo>
                  <a:lnTo>
                    <a:pt x="1892" y="2882"/>
                  </a:lnTo>
                  <a:lnTo>
                    <a:pt x="1885" y="2888"/>
                  </a:lnTo>
                  <a:lnTo>
                    <a:pt x="1880" y="2896"/>
                  </a:lnTo>
                  <a:lnTo>
                    <a:pt x="1873" y="2905"/>
                  </a:lnTo>
                  <a:lnTo>
                    <a:pt x="1863" y="2912"/>
                  </a:lnTo>
                  <a:lnTo>
                    <a:pt x="1849" y="2919"/>
                  </a:lnTo>
                  <a:lnTo>
                    <a:pt x="1834" y="2922"/>
                  </a:lnTo>
                  <a:lnTo>
                    <a:pt x="1818" y="2923"/>
                  </a:lnTo>
                  <a:lnTo>
                    <a:pt x="1801" y="2922"/>
                  </a:lnTo>
                  <a:lnTo>
                    <a:pt x="1784" y="2919"/>
                  </a:lnTo>
                  <a:lnTo>
                    <a:pt x="1770" y="2912"/>
                  </a:lnTo>
                  <a:lnTo>
                    <a:pt x="1760" y="2902"/>
                  </a:lnTo>
                  <a:lnTo>
                    <a:pt x="1755" y="2882"/>
                  </a:lnTo>
                  <a:lnTo>
                    <a:pt x="1748" y="2864"/>
                  </a:lnTo>
                  <a:lnTo>
                    <a:pt x="1724" y="2853"/>
                  </a:lnTo>
                  <a:lnTo>
                    <a:pt x="1722" y="2843"/>
                  </a:lnTo>
                  <a:lnTo>
                    <a:pt x="1719" y="2832"/>
                  </a:lnTo>
                  <a:lnTo>
                    <a:pt x="1714" y="2823"/>
                  </a:lnTo>
                  <a:lnTo>
                    <a:pt x="1707" y="2814"/>
                  </a:lnTo>
                  <a:lnTo>
                    <a:pt x="1698" y="2806"/>
                  </a:lnTo>
                  <a:lnTo>
                    <a:pt x="1686" y="2800"/>
                  </a:lnTo>
                  <a:lnTo>
                    <a:pt x="1674" y="2797"/>
                  </a:lnTo>
                  <a:lnTo>
                    <a:pt x="1660" y="2797"/>
                  </a:lnTo>
                  <a:lnTo>
                    <a:pt x="1643" y="2799"/>
                  </a:lnTo>
                  <a:lnTo>
                    <a:pt x="1624" y="2799"/>
                  </a:lnTo>
                  <a:lnTo>
                    <a:pt x="1605" y="2797"/>
                  </a:lnTo>
                  <a:lnTo>
                    <a:pt x="1588" y="2794"/>
                  </a:lnTo>
                  <a:lnTo>
                    <a:pt x="1569" y="2793"/>
                  </a:lnTo>
                  <a:lnTo>
                    <a:pt x="1550" y="2788"/>
                  </a:lnTo>
                  <a:lnTo>
                    <a:pt x="1531" y="2785"/>
                  </a:lnTo>
                  <a:lnTo>
                    <a:pt x="1513" y="2780"/>
                  </a:lnTo>
                  <a:lnTo>
                    <a:pt x="1495" y="2777"/>
                  </a:lnTo>
                  <a:lnTo>
                    <a:pt x="1476" y="2774"/>
                  </a:lnTo>
                  <a:lnTo>
                    <a:pt x="1459" y="2771"/>
                  </a:lnTo>
                  <a:lnTo>
                    <a:pt x="1442" y="2768"/>
                  </a:lnTo>
                  <a:lnTo>
                    <a:pt x="1425" y="2767"/>
                  </a:lnTo>
                  <a:lnTo>
                    <a:pt x="1409" y="2767"/>
                  </a:lnTo>
                  <a:lnTo>
                    <a:pt x="1394" y="2768"/>
                  </a:lnTo>
                  <a:lnTo>
                    <a:pt x="1378" y="2771"/>
                  </a:lnTo>
                  <a:lnTo>
                    <a:pt x="1365" y="2779"/>
                  </a:lnTo>
                  <a:lnTo>
                    <a:pt x="1344" y="2796"/>
                  </a:lnTo>
                  <a:lnTo>
                    <a:pt x="1318" y="2817"/>
                  </a:lnTo>
                  <a:lnTo>
                    <a:pt x="1289" y="2841"/>
                  </a:lnTo>
                  <a:lnTo>
                    <a:pt x="1258" y="2862"/>
                  </a:lnTo>
                  <a:lnTo>
                    <a:pt x="1225" y="2881"/>
                  </a:lnTo>
                  <a:lnTo>
                    <a:pt x="1196" y="2890"/>
                  </a:lnTo>
                  <a:lnTo>
                    <a:pt x="1170" y="2888"/>
                  </a:lnTo>
                  <a:lnTo>
                    <a:pt x="1164" y="2882"/>
                  </a:lnTo>
                  <a:lnTo>
                    <a:pt x="1155" y="2876"/>
                  </a:lnTo>
                  <a:lnTo>
                    <a:pt x="1148" y="2870"/>
                  </a:lnTo>
                  <a:lnTo>
                    <a:pt x="1140" y="2864"/>
                  </a:lnTo>
                  <a:lnTo>
                    <a:pt x="1131" y="2858"/>
                  </a:lnTo>
                  <a:lnTo>
                    <a:pt x="1122" y="2853"/>
                  </a:lnTo>
                  <a:lnTo>
                    <a:pt x="1114" y="2850"/>
                  </a:lnTo>
                  <a:lnTo>
                    <a:pt x="1103" y="2847"/>
                  </a:lnTo>
                  <a:lnTo>
                    <a:pt x="1093" y="2864"/>
                  </a:lnTo>
                  <a:lnTo>
                    <a:pt x="1083" y="2882"/>
                  </a:lnTo>
                  <a:lnTo>
                    <a:pt x="1074" y="2900"/>
                  </a:lnTo>
                  <a:lnTo>
                    <a:pt x="1064" y="2919"/>
                  </a:lnTo>
                  <a:lnTo>
                    <a:pt x="1050" y="2934"/>
                  </a:lnTo>
                  <a:lnTo>
                    <a:pt x="1035" y="2946"/>
                  </a:lnTo>
                  <a:lnTo>
                    <a:pt x="1014" y="2955"/>
                  </a:lnTo>
                  <a:lnTo>
                    <a:pt x="988" y="2958"/>
                  </a:lnTo>
                  <a:lnTo>
                    <a:pt x="963" y="2952"/>
                  </a:lnTo>
                  <a:lnTo>
                    <a:pt x="942" y="2941"/>
                  </a:lnTo>
                  <a:lnTo>
                    <a:pt x="930" y="2929"/>
                  </a:lnTo>
                  <a:lnTo>
                    <a:pt x="921" y="2917"/>
                  </a:lnTo>
                  <a:lnTo>
                    <a:pt x="916" y="2905"/>
                  </a:lnTo>
                  <a:lnTo>
                    <a:pt x="914" y="2894"/>
                  </a:lnTo>
                  <a:lnTo>
                    <a:pt x="914" y="2887"/>
                  </a:lnTo>
                  <a:lnTo>
                    <a:pt x="914" y="2884"/>
                  </a:lnTo>
                  <a:lnTo>
                    <a:pt x="925" y="2868"/>
                  </a:lnTo>
                  <a:lnTo>
                    <a:pt x="937" y="2852"/>
                  </a:lnTo>
                  <a:lnTo>
                    <a:pt x="942" y="2832"/>
                  </a:lnTo>
                  <a:lnTo>
                    <a:pt x="932" y="2809"/>
                  </a:lnTo>
                  <a:lnTo>
                    <a:pt x="911" y="2799"/>
                  </a:lnTo>
                  <a:lnTo>
                    <a:pt x="894" y="2790"/>
                  </a:lnTo>
                  <a:lnTo>
                    <a:pt x="878" y="2780"/>
                  </a:lnTo>
                  <a:lnTo>
                    <a:pt x="863" y="2770"/>
                  </a:lnTo>
                  <a:lnTo>
                    <a:pt x="851" y="2759"/>
                  </a:lnTo>
                  <a:lnTo>
                    <a:pt x="839" y="2746"/>
                  </a:lnTo>
                  <a:lnTo>
                    <a:pt x="827" y="2730"/>
                  </a:lnTo>
                  <a:lnTo>
                    <a:pt x="815" y="2714"/>
                  </a:lnTo>
                  <a:lnTo>
                    <a:pt x="806" y="2712"/>
                  </a:lnTo>
                  <a:lnTo>
                    <a:pt x="798" y="2711"/>
                  </a:lnTo>
                  <a:lnTo>
                    <a:pt x="787" y="2709"/>
                  </a:lnTo>
                  <a:lnTo>
                    <a:pt x="779" y="2708"/>
                  </a:lnTo>
                  <a:lnTo>
                    <a:pt x="770" y="2708"/>
                  </a:lnTo>
                  <a:lnTo>
                    <a:pt x="761" y="2711"/>
                  </a:lnTo>
                  <a:lnTo>
                    <a:pt x="755" y="2715"/>
                  </a:lnTo>
                  <a:lnTo>
                    <a:pt x="748" y="2724"/>
                  </a:lnTo>
                  <a:lnTo>
                    <a:pt x="760" y="2749"/>
                  </a:lnTo>
                  <a:lnTo>
                    <a:pt x="767" y="2782"/>
                  </a:lnTo>
                  <a:lnTo>
                    <a:pt x="767" y="2817"/>
                  </a:lnTo>
                  <a:lnTo>
                    <a:pt x="756" y="2841"/>
                  </a:lnTo>
                  <a:lnTo>
                    <a:pt x="746" y="2847"/>
                  </a:lnTo>
                  <a:lnTo>
                    <a:pt x="737" y="2855"/>
                  </a:lnTo>
                  <a:lnTo>
                    <a:pt x="729" y="2861"/>
                  </a:lnTo>
                  <a:lnTo>
                    <a:pt x="720" y="2867"/>
                  </a:lnTo>
                  <a:lnTo>
                    <a:pt x="710" y="2871"/>
                  </a:lnTo>
                  <a:lnTo>
                    <a:pt x="696" y="2873"/>
                  </a:lnTo>
                  <a:lnTo>
                    <a:pt x="677" y="2870"/>
                  </a:lnTo>
                  <a:lnTo>
                    <a:pt x="653" y="2861"/>
                  </a:lnTo>
                  <a:lnTo>
                    <a:pt x="645" y="2852"/>
                  </a:lnTo>
                  <a:lnTo>
                    <a:pt x="633" y="2841"/>
                  </a:lnTo>
                  <a:lnTo>
                    <a:pt x="622" y="2829"/>
                  </a:lnTo>
                  <a:lnTo>
                    <a:pt x="610" y="2817"/>
                  </a:lnTo>
                  <a:lnTo>
                    <a:pt x="600" y="2803"/>
                  </a:lnTo>
                  <a:lnTo>
                    <a:pt x="591" y="2790"/>
                  </a:lnTo>
                  <a:lnTo>
                    <a:pt x="586" y="2776"/>
                  </a:lnTo>
                  <a:lnTo>
                    <a:pt x="583" y="2764"/>
                  </a:lnTo>
                  <a:lnTo>
                    <a:pt x="593" y="2758"/>
                  </a:lnTo>
                  <a:lnTo>
                    <a:pt x="605" y="2752"/>
                  </a:lnTo>
                  <a:lnTo>
                    <a:pt x="612" y="2746"/>
                  </a:lnTo>
                  <a:lnTo>
                    <a:pt x="610" y="2735"/>
                  </a:lnTo>
                  <a:lnTo>
                    <a:pt x="586" y="2709"/>
                  </a:lnTo>
                  <a:lnTo>
                    <a:pt x="564" y="2683"/>
                  </a:lnTo>
                  <a:lnTo>
                    <a:pt x="545" y="2658"/>
                  </a:lnTo>
                  <a:lnTo>
                    <a:pt x="528" y="2633"/>
                  </a:lnTo>
                  <a:lnTo>
                    <a:pt x="514" y="2612"/>
                  </a:lnTo>
                  <a:lnTo>
                    <a:pt x="505" y="2595"/>
                  </a:lnTo>
                  <a:lnTo>
                    <a:pt x="498" y="2585"/>
                  </a:lnTo>
                  <a:lnTo>
                    <a:pt x="497" y="2580"/>
                  </a:lnTo>
                  <a:lnTo>
                    <a:pt x="488" y="2557"/>
                  </a:lnTo>
                  <a:lnTo>
                    <a:pt x="481" y="2532"/>
                  </a:lnTo>
                  <a:lnTo>
                    <a:pt x="476" y="2504"/>
                  </a:lnTo>
                  <a:lnTo>
                    <a:pt x="474" y="2475"/>
                  </a:lnTo>
                  <a:lnTo>
                    <a:pt x="476" y="2447"/>
                  </a:lnTo>
                  <a:lnTo>
                    <a:pt x="481" y="2419"/>
                  </a:lnTo>
                  <a:lnTo>
                    <a:pt x="493" y="2393"/>
                  </a:lnTo>
                  <a:lnTo>
                    <a:pt x="509" y="2371"/>
                  </a:lnTo>
                  <a:lnTo>
                    <a:pt x="516" y="2365"/>
                  </a:lnTo>
                  <a:lnTo>
                    <a:pt x="523" y="2360"/>
                  </a:lnTo>
                  <a:lnTo>
                    <a:pt x="531" y="2359"/>
                  </a:lnTo>
                  <a:lnTo>
                    <a:pt x="538" y="2357"/>
                  </a:lnTo>
                  <a:lnTo>
                    <a:pt x="545" y="2359"/>
                  </a:lnTo>
                  <a:lnTo>
                    <a:pt x="553" y="2360"/>
                  </a:lnTo>
                  <a:lnTo>
                    <a:pt x="562" y="2362"/>
                  </a:lnTo>
                  <a:lnTo>
                    <a:pt x="571" y="2363"/>
                  </a:lnTo>
                  <a:lnTo>
                    <a:pt x="588" y="2374"/>
                  </a:lnTo>
                  <a:lnTo>
                    <a:pt x="600" y="2390"/>
                  </a:lnTo>
                  <a:lnTo>
                    <a:pt x="610" y="2410"/>
                  </a:lnTo>
                  <a:lnTo>
                    <a:pt x="621" y="2430"/>
                  </a:lnTo>
                  <a:lnTo>
                    <a:pt x="633" y="2447"/>
                  </a:lnTo>
                  <a:lnTo>
                    <a:pt x="646" y="2456"/>
                  </a:lnTo>
                  <a:lnTo>
                    <a:pt x="665" y="2457"/>
                  </a:lnTo>
                  <a:lnTo>
                    <a:pt x="689" y="2444"/>
                  </a:lnTo>
                  <a:lnTo>
                    <a:pt x="693" y="2349"/>
                  </a:lnTo>
                  <a:lnTo>
                    <a:pt x="691" y="2264"/>
                  </a:lnTo>
                  <a:lnTo>
                    <a:pt x="694" y="2181"/>
                  </a:lnTo>
                  <a:lnTo>
                    <a:pt x="713" y="2091"/>
                  </a:lnTo>
                  <a:lnTo>
                    <a:pt x="722" y="2076"/>
                  </a:lnTo>
                  <a:lnTo>
                    <a:pt x="731" y="2060"/>
                  </a:lnTo>
                  <a:lnTo>
                    <a:pt x="741" y="2041"/>
                  </a:lnTo>
                  <a:lnTo>
                    <a:pt x="751" y="2023"/>
                  </a:lnTo>
                  <a:lnTo>
                    <a:pt x="763" y="2006"/>
                  </a:lnTo>
                  <a:lnTo>
                    <a:pt x="777" y="1988"/>
                  </a:lnTo>
                  <a:lnTo>
                    <a:pt x="792" y="1972"/>
                  </a:lnTo>
                  <a:lnTo>
                    <a:pt x="811" y="1956"/>
                  </a:lnTo>
                  <a:lnTo>
                    <a:pt x="789" y="1944"/>
                  </a:lnTo>
                  <a:lnTo>
                    <a:pt x="768" y="1932"/>
                  </a:lnTo>
                  <a:lnTo>
                    <a:pt x="748" y="1918"/>
                  </a:lnTo>
                  <a:lnTo>
                    <a:pt x="731" y="1903"/>
                  </a:lnTo>
                  <a:lnTo>
                    <a:pt x="717" y="1887"/>
                  </a:lnTo>
                  <a:lnTo>
                    <a:pt x="705" y="1868"/>
                  </a:lnTo>
                  <a:lnTo>
                    <a:pt x="700" y="1846"/>
                  </a:lnTo>
                  <a:lnTo>
                    <a:pt x="698" y="1820"/>
                  </a:lnTo>
                  <a:lnTo>
                    <a:pt x="698" y="1817"/>
                  </a:lnTo>
                  <a:lnTo>
                    <a:pt x="698" y="1808"/>
                  </a:lnTo>
                  <a:lnTo>
                    <a:pt x="700" y="1796"/>
                  </a:lnTo>
                  <a:lnTo>
                    <a:pt x="705" y="1777"/>
                  </a:lnTo>
                  <a:lnTo>
                    <a:pt x="715" y="1759"/>
                  </a:lnTo>
                  <a:lnTo>
                    <a:pt x="731" y="1738"/>
                  </a:lnTo>
                  <a:lnTo>
                    <a:pt x="753" y="1717"/>
                  </a:lnTo>
                  <a:lnTo>
                    <a:pt x="784" y="1695"/>
                  </a:lnTo>
                  <a:lnTo>
                    <a:pt x="815" y="1679"/>
                  </a:lnTo>
                  <a:lnTo>
                    <a:pt x="847" y="1662"/>
                  </a:lnTo>
                  <a:lnTo>
                    <a:pt x="880" y="1648"/>
                  </a:lnTo>
                  <a:lnTo>
                    <a:pt x="914" y="1635"/>
                  </a:lnTo>
                  <a:lnTo>
                    <a:pt x="947" y="1623"/>
                  </a:lnTo>
                  <a:lnTo>
                    <a:pt x="983" y="1610"/>
                  </a:lnTo>
                  <a:lnTo>
                    <a:pt x="1018" y="1600"/>
                  </a:lnTo>
                  <a:lnTo>
                    <a:pt x="1054" y="1591"/>
                  </a:lnTo>
                  <a:lnTo>
                    <a:pt x="1090" y="1582"/>
                  </a:lnTo>
                  <a:lnTo>
                    <a:pt x="1126" y="1572"/>
                  </a:lnTo>
                  <a:lnTo>
                    <a:pt x="1164" y="1565"/>
                  </a:lnTo>
                  <a:lnTo>
                    <a:pt x="1200" y="1557"/>
                  </a:lnTo>
                  <a:lnTo>
                    <a:pt x="1238" y="1550"/>
                  </a:lnTo>
                  <a:lnTo>
                    <a:pt x="1274" y="1544"/>
                  </a:lnTo>
                  <a:lnTo>
                    <a:pt x="1311" y="1538"/>
                  </a:lnTo>
                  <a:lnTo>
                    <a:pt x="1349" y="1531"/>
                  </a:lnTo>
                  <a:lnTo>
                    <a:pt x="1287" y="1477"/>
                  </a:lnTo>
                  <a:lnTo>
                    <a:pt x="1250" y="1422"/>
                  </a:lnTo>
                  <a:lnTo>
                    <a:pt x="1234" y="1366"/>
                  </a:lnTo>
                  <a:lnTo>
                    <a:pt x="1236" y="1311"/>
                  </a:lnTo>
                  <a:lnTo>
                    <a:pt x="1250" y="1260"/>
                  </a:lnTo>
                  <a:lnTo>
                    <a:pt x="1272" y="1213"/>
                  </a:lnTo>
                  <a:lnTo>
                    <a:pt x="1299" y="1172"/>
                  </a:lnTo>
                  <a:lnTo>
                    <a:pt x="1327" y="1138"/>
                  </a:lnTo>
                  <a:lnTo>
                    <a:pt x="1346" y="1117"/>
                  </a:lnTo>
                  <a:lnTo>
                    <a:pt x="1363" y="1100"/>
                  </a:lnTo>
                  <a:lnTo>
                    <a:pt x="1378" y="1084"/>
                  </a:lnTo>
                  <a:lnTo>
                    <a:pt x="1396" y="1070"/>
                  </a:lnTo>
                  <a:lnTo>
                    <a:pt x="1411" y="1056"/>
                  </a:lnTo>
                  <a:lnTo>
                    <a:pt x="1430" y="1043"/>
                  </a:lnTo>
                  <a:lnTo>
                    <a:pt x="1451" y="1028"/>
                  </a:lnTo>
                  <a:lnTo>
                    <a:pt x="1475" y="1012"/>
                  </a:lnTo>
                  <a:lnTo>
                    <a:pt x="1495" y="1003"/>
                  </a:lnTo>
                  <a:lnTo>
                    <a:pt x="1518" y="994"/>
                  </a:lnTo>
                  <a:lnTo>
                    <a:pt x="1540" y="987"/>
                  </a:lnTo>
                  <a:lnTo>
                    <a:pt x="1564" y="979"/>
                  </a:lnTo>
                  <a:lnTo>
                    <a:pt x="1588" y="973"/>
                  </a:lnTo>
                  <a:lnTo>
                    <a:pt x="1614" y="967"/>
                  </a:lnTo>
                  <a:lnTo>
                    <a:pt x="1638" y="959"/>
                  </a:lnTo>
                  <a:lnTo>
                    <a:pt x="1662" y="953"/>
                  </a:lnTo>
                  <a:lnTo>
                    <a:pt x="1684" y="944"/>
                  </a:lnTo>
                  <a:lnTo>
                    <a:pt x="1705" y="935"/>
                  </a:lnTo>
                  <a:lnTo>
                    <a:pt x="1726" y="926"/>
                  </a:lnTo>
                  <a:lnTo>
                    <a:pt x="1743" y="912"/>
                  </a:lnTo>
                  <a:lnTo>
                    <a:pt x="1757" y="899"/>
                  </a:lnTo>
                  <a:lnTo>
                    <a:pt x="1769" y="882"/>
                  </a:lnTo>
                  <a:lnTo>
                    <a:pt x="1777" y="864"/>
                  </a:lnTo>
                  <a:lnTo>
                    <a:pt x="1782" y="841"/>
                  </a:lnTo>
                  <a:lnTo>
                    <a:pt x="1762" y="823"/>
                  </a:lnTo>
                  <a:lnTo>
                    <a:pt x="1760" y="802"/>
                  </a:lnTo>
                  <a:lnTo>
                    <a:pt x="1770" y="782"/>
                  </a:lnTo>
                  <a:lnTo>
                    <a:pt x="1787" y="759"/>
                  </a:lnTo>
                  <a:lnTo>
                    <a:pt x="1812" y="729"/>
                  </a:lnTo>
                  <a:lnTo>
                    <a:pt x="1825" y="692"/>
                  </a:lnTo>
                  <a:lnTo>
                    <a:pt x="1829" y="653"/>
                  </a:lnTo>
                  <a:lnTo>
                    <a:pt x="1825" y="613"/>
                  </a:lnTo>
                  <a:lnTo>
                    <a:pt x="1815" y="575"/>
                  </a:lnTo>
                  <a:lnTo>
                    <a:pt x="1800" y="545"/>
                  </a:lnTo>
                  <a:lnTo>
                    <a:pt x="1779" y="522"/>
                  </a:lnTo>
                  <a:lnTo>
                    <a:pt x="1755" y="512"/>
                  </a:lnTo>
                  <a:lnTo>
                    <a:pt x="1746" y="507"/>
                  </a:lnTo>
                  <a:lnTo>
                    <a:pt x="1738" y="506"/>
                  </a:lnTo>
                  <a:lnTo>
                    <a:pt x="1729" y="504"/>
                  </a:lnTo>
                  <a:lnTo>
                    <a:pt x="1715" y="504"/>
                  </a:lnTo>
                  <a:lnTo>
                    <a:pt x="1720" y="525"/>
                  </a:lnTo>
                  <a:lnTo>
                    <a:pt x="1732" y="547"/>
                  </a:lnTo>
                  <a:lnTo>
                    <a:pt x="1748" y="568"/>
                  </a:lnTo>
                  <a:lnTo>
                    <a:pt x="1758" y="591"/>
                  </a:lnTo>
                  <a:lnTo>
                    <a:pt x="1769" y="636"/>
                  </a:lnTo>
                  <a:lnTo>
                    <a:pt x="1765" y="677"/>
                  </a:lnTo>
                  <a:lnTo>
                    <a:pt x="1751" y="713"/>
                  </a:lnTo>
                  <a:lnTo>
                    <a:pt x="1731" y="745"/>
                  </a:lnTo>
                  <a:lnTo>
                    <a:pt x="1707" y="770"/>
                  </a:lnTo>
                  <a:lnTo>
                    <a:pt x="1683" y="789"/>
                  </a:lnTo>
                  <a:lnTo>
                    <a:pt x="1660" y="802"/>
                  </a:lnTo>
                  <a:lnTo>
                    <a:pt x="1645" y="806"/>
                  </a:lnTo>
                  <a:lnTo>
                    <a:pt x="1664" y="785"/>
                  </a:lnTo>
                  <a:lnTo>
                    <a:pt x="1684" y="762"/>
                  </a:lnTo>
                  <a:lnTo>
                    <a:pt x="1705" y="739"/>
                  </a:lnTo>
                  <a:lnTo>
                    <a:pt x="1722" y="713"/>
                  </a:lnTo>
                  <a:lnTo>
                    <a:pt x="1738" y="689"/>
                  </a:lnTo>
                  <a:lnTo>
                    <a:pt x="1746" y="662"/>
                  </a:lnTo>
                  <a:lnTo>
                    <a:pt x="1748" y="636"/>
                  </a:lnTo>
                  <a:lnTo>
                    <a:pt x="1743" y="609"/>
                  </a:lnTo>
                  <a:lnTo>
                    <a:pt x="1739" y="604"/>
                  </a:lnTo>
                  <a:lnTo>
                    <a:pt x="1738" y="595"/>
                  </a:lnTo>
                  <a:lnTo>
                    <a:pt x="1732" y="583"/>
                  </a:lnTo>
                  <a:lnTo>
                    <a:pt x="1727" y="571"/>
                  </a:lnTo>
                  <a:lnTo>
                    <a:pt x="1722" y="557"/>
                  </a:lnTo>
                  <a:lnTo>
                    <a:pt x="1714" y="545"/>
                  </a:lnTo>
                  <a:lnTo>
                    <a:pt x="1703" y="536"/>
                  </a:lnTo>
                  <a:lnTo>
                    <a:pt x="1691" y="528"/>
                  </a:lnTo>
                  <a:lnTo>
                    <a:pt x="1683" y="528"/>
                  </a:lnTo>
                  <a:lnTo>
                    <a:pt x="1674" y="528"/>
                  </a:lnTo>
                  <a:lnTo>
                    <a:pt x="1665" y="528"/>
                  </a:lnTo>
                  <a:lnTo>
                    <a:pt x="1659" y="525"/>
                  </a:lnTo>
                  <a:lnTo>
                    <a:pt x="1650" y="522"/>
                  </a:lnTo>
                  <a:lnTo>
                    <a:pt x="1647" y="519"/>
                  </a:lnTo>
                  <a:lnTo>
                    <a:pt x="1643" y="513"/>
                  </a:lnTo>
                  <a:lnTo>
                    <a:pt x="1645" y="507"/>
                  </a:lnTo>
                  <a:lnTo>
                    <a:pt x="1662" y="501"/>
                  </a:lnTo>
                  <a:lnTo>
                    <a:pt x="1676" y="495"/>
                  </a:lnTo>
                  <a:lnTo>
                    <a:pt x="1688" y="487"/>
                  </a:lnTo>
                  <a:lnTo>
                    <a:pt x="1698" y="478"/>
                  </a:lnTo>
                  <a:lnTo>
                    <a:pt x="1705" y="469"/>
                  </a:lnTo>
                  <a:lnTo>
                    <a:pt x="1710" y="457"/>
                  </a:lnTo>
                  <a:lnTo>
                    <a:pt x="1714" y="442"/>
                  </a:lnTo>
                  <a:lnTo>
                    <a:pt x="1715" y="424"/>
                  </a:lnTo>
                  <a:lnTo>
                    <a:pt x="1715" y="415"/>
                  </a:lnTo>
                  <a:lnTo>
                    <a:pt x="1715" y="389"/>
                  </a:lnTo>
                  <a:lnTo>
                    <a:pt x="1710" y="354"/>
                  </a:lnTo>
                  <a:lnTo>
                    <a:pt x="1696" y="316"/>
                  </a:lnTo>
                  <a:lnTo>
                    <a:pt x="1683" y="304"/>
                  </a:lnTo>
                  <a:lnTo>
                    <a:pt x="1669" y="293"/>
                  </a:lnTo>
                  <a:lnTo>
                    <a:pt x="1653" y="282"/>
                  </a:lnTo>
                  <a:lnTo>
                    <a:pt x="1640" y="273"/>
                  </a:lnTo>
                  <a:lnTo>
                    <a:pt x="1624" y="264"/>
                  </a:lnTo>
                  <a:lnTo>
                    <a:pt x="1607" y="255"/>
                  </a:lnTo>
                  <a:lnTo>
                    <a:pt x="1592" y="248"/>
                  </a:lnTo>
                  <a:lnTo>
                    <a:pt x="1574" y="240"/>
                  </a:lnTo>
                  <a:lnTo>
                    <a:pt x="1557" y="232"/>
                  </a:lnTo>
                  <a:lnTo>
                    <a:pt x="1538" y="228"/>
                  </a:lnTo>
                  <a:lnTo>
                    <a:pt x="1521" y="222"/>
                  </a:lnTo>
                  <a:lnTo>
                    <a:pt x="1502" y="217"/>
                  </a:lnTo>
                  <a:lnTo>
                    <a:pt x="1482" y="214"/>
                  </a:lnTo>
                  <a:lnTo>
                    <a:pt x="1461" y="211"/>
                  </a:lnTo>
                  <a:lnTo>
                    <a:pt x="1440" y="210"/>
                  </a:lnTo>
                  <a:lnTo>
                    <a:pt x="1420" y="208"/>
                  </a:lnTo>
                  <a:lnTo>
                    <a:pt x="1413" y="208"/>
                  </a:lnTo>
                  <a:lnTo>
                    <a:pt x="1404" y="210"/>
                  </a:lnTo>
                  <a:lnTo>
                    <a:pt x="1396" y="211"/>
                  </a:lnTo>
                  <a:lnTo>
                    <a:pt x="1385" y="213"/>
                  </a:lnTo>
                  <a:lnTo>
                    <a:pt x="1377" y="214"/>
                  </a:lnTo>
                  <a:lnTo>
                    <a:pt x="1366" y="216"/>
                  </a:lnTo>
                  <a:lnTo>
                    <a:pt x="1358" y="219"/>
                  </a:lnTo>
                  <a:lnTo>
                    <a:pt x="1349" y="222"/>
                  </a:lnTo>
                  <a:lnTo>
                    <a:pt x="1354" y="255"/>
                  </a:lnTo>
                  <a:lnTo>
                    <a:pt x="1353" y="279"/>
                  </a:lnTo>
                  <a:lnTo>
                    <a:pt x="1344" y="287"/>
                  </a:lnTo>
                  <a:lnTo>
                    <a:pt x="1330" y="266"/>
                  </a:lnTo>
                  <a:lnTo>
                    <a:pt x="1322" y="249"/>
                  </a:lnTo>
                  <a:lnTo>
                    <a:pt x="1315" y="235"/>
                  </a:lnTo>
                  <a:lnTo>
                    <a:pt x="1310" y="226"/>
                  </a:lnTo>
                  <a:lnTo>
                    <a:pt x="1303" y="219"/>
                  </a:lnTo>
                  <a:lnTo>
                    <a:pt x="1298" y="213"/>
                  </a:lnTo>
                  <a:lnTo>
                    <a:pt x="1293" y="205"/>
                  </a:lnTo>
                  <a:lnTo>
                    <a:pt x="1286" y="197"/>
                  </a:lnTo>
                  <a:lnTo>
                    <a:pt x="1279" y="187"/>
                  </a:lnTo>
                  <a:lnTo>
                    <a:pt x="1263" y="169"/>
                  </a:lnTo>
                  <a:lnTo>
                    <a:pt x="1248" y="150"/>
                  </a:lnTo>
                  <a:lnTo>
                    <a:pt x="1231" y="134"/>
                  </a:lnTo>
                  <a:lnTo>
                    <a:pt x="1212" y="119"/>
                  </a:lnTo>
                  <a:lnTo>
                    <a:pt x="1193" y="103"/>
                  </a:lnTo>
                  <a:lnTo>
                    <a:pt x="1172" y="90"/>
                  </a:lnTo>
                  <a:lnTo>
                    <a:pt x="1152" y="78"/>
                  </a:lnTo>
                  <a:lnTo>
                    <a:pt x="1129" y="67"/>
                  </a:lnTo>
                  <a:lnTo>
                    <a:pt x="1107" y="58"/>
                  </a:lnTo>
                  <a:lnTo>
                    <a:pt x="1083" y="49"/>
                  </a:lnTo>
                  <a:lnTo>
                    <a:pt x="1057" y="43"/>
                  </a:lnTo>
                  <a:lnTo>
                    <a:pt x="1031" y="37"/>
                  </a:lnTo>
                  <a:lnTo>
                    <a:pt x="1004" y="32"/>
                  </a:lnTo>
                  <a:lnTo>
                    <a:pt x="976" y="29"/>
                  </a:lnTo>
                  <a:lnTo>
                    <a:pt x="947" y="28"/>
                  </a:lnTo>
                  <a:lnTo>
                    <a:pt x="918" y="28"/>
                  </a:lnTo>
                  <a:lnTo>
                    <a:pt x="875" y="28"/>
                  </a:lnTo>
                  <a:lnTo>
                    <a:pt x="835" y="34"/>
                  </a:lnTo>
                  <a:lnTo>
                    <a:pt x="799" y="43"/>
                  </a:lnTo>
                  <a:lnTo>
                    <a:pt x="765" y="58"/>
                  </a:lnTo>
                  <a:lnTo>
                    <a:pt x="732" y="76"/>
                  </a:lnTo>
                  <a:lnTo>
                    <a:pt x="703" y="99"/>
                  </a:lnTo>
                  <a:lnTo>
                    <a:pt x="676" y="123"/>
                  </a:lnTo>
                  <a:lnTo>
                    <a:pt x="650" y="149"/>
                  </a:lnTo>
                  <a:lnTo>
                    <a:pt x="631" y="216"/>
                  </a:lnTo>
                  <a:lnTo>
                    <a:pt x="603" y="228"/>
                  </a:lnTo>
                  <a:lnTo>
                    <a:pt x="603" y="213"/>
                  </a:lnTo>
                  <a:lnTo>
                    <a:pt x="607" y="190"/>
                  </a:lnTo>
                  <a:lnTo>
                    <a:pt x="614" y="164"/>
                  </a:lnTo>
                  <a:lnTo>
                    <a:pt x="626" y="138"/>
                  </a:lnTo>
                  <a:lnTo>
                    <a:pt x="581" y="149"/>
                  </a:lnTo>
                  <a:lnTo>
                    <a:pt x="538" y="166"/>
                  </a:lnTo>
                  <a:lnTo>
                    <a:pt x="497" y="185"/>
                  </a:lnTo>
                  <a:lnTo>
                    <a:pt x="461" y="208"/>
                  </a:lnTo>
                  <a:lnTo>
                    <a:pt x="430" y="235"/>
                  </a:lnTo>
                  <a:lnTo>
                    <a:pt x="402" y="266"/>
                  </a:lnTo>
                  <a:lnTo>
                    <a:pt x="383" y="298"/>
                  </a:lnTo>
                  <a:lnTo>
                    <a:pt x="370" y="334"/>
                  </a:lnTo>
                  <a:lnTo>
                    <a:pt x="366" y="364"/>
                  </a:lnTo>
                  <a:lnTo>
                    <a:pt x="368" y="392"/>
                  </a:lnTo>
                  <a:lnTo>
                    <a:pt x="375" y="418"/>
                  </a:lnTo>
                  <a:lnTo>
                    <a:pt x="382" y="442"/>
                  </a:lnTo>
                  <a:lnTo>
                    <a:pt x="346" y="445"/>
                  </a:lnTo>
                  <a:lnTo>
                    <a:pt x="313" y="454"/>
                  </a:lnTo>
                  <a:lnTo>
                    <a:pt x="282" y="466"/>
                  </a:lnTo>
                  <a:lnTo>
                    <a:pt x="254" y="481"/>
                  </a:lnTo>
                  <a:lnTo>
                    <a:pt x="230" y="501"/>
                  </a:lnTo>
                  <a:lnTo>
                    <a:pt x="210" y="522"/>
                  </a:lnTo>
                  <a:lnTo>
                    <a:pt x="193" y="548"/>
                  </a:lnTo>
                  <a:lnTo>
                    <a:pt x="181" y="574"/>
                  </a:lnTo>
                  <a:lnTo>
                    <a:pt x="169" y="612"/>
                  </a:lnTo>
                  <a:lnTo>
                    <a:pt x="162" y="650"/>
                  </a:lnTo>
                  <a:lnTo>
                    <a:pt x="158" y="689"/>
                  </a:lnTo>
                  <a:lnTo>
                    <a:pt x="160" y="726"/>
                  </a:lnTo>
                  <a:lnTo>
                    <a:pt x="163" y="762"/>
                  </a:lnTo>
                  <a:lnTo>
                    <a:pt x="172" y="795"/>
                  </a:lnTo>
                  <a:lnTo>
                    <a:pt x="186" y="827"/>
                  </a:lnTo>
                  <a:lnTo>
                    <a:pt x="201" y="855"/>
                  </a:lnTo>
                  <a:lnTo>
                    <a:pt x="215" y="874"/>
                  </a:lnTo>
                  <a:lnTo>
                    <a:pt x="232" y="893"/>
                  </a:lnTo>
                  <a:lnTo>
                    <a:pt x="251" y="911"/>
                  </a:lnTo>
                  <a:lnTo>
                    <a:pt x="272" y="926"/>
                  </a:lnTo>
                  <a:lnTo>
                    <a:pt x="296" y="941"/>
                  </a:lnTo>
                  <a:lnTo>
                    <a:pt x="321" y="952"/>
                  </a:lnTo>
                  <a:lnTo>
                    <a:pt x="351" y="961"/>
                  </a:lnTo>
                  <a:lnTo>
                    <a:pt x="382" y="967"/>
                  </a:lnTo>
                  <a:lnTo>
                    <a:pt x="368" y="979"/>
                  </a:lnTo>
                  <a:lnTo>
                    <a:pt x="364" y="1002"/>
                  </a:lnTo>
                  <a:lnTo>
                    <a:pt x="366" y="1028"/>
                  </a:lnTo>
                  <a:lnTo>
                    <a:pt x="370" y="1050"/>
                  </a:lnTo>
                  <a:lnTo>
                    <a:pt x="385" y="1079"/>
                  </a:lnTo>
                  <a:lnTo>
                    <a:pt x="406" y="1105"/>
                  </a:lnTo>
                  <a:lnTo>
                    <a:pt x="430" y="1126"/>
                  </a:lnTo>
                  <a:lnTo>
                    <a:pt x="456" y="1144"/>
                  </a:lnTo>
                  <a:lnTo>
                    <a:pt x="485" y="1161"/>
                  </a:lnTo>
                  <a:lnTo>
                    <a:pt x="517" y="1173"/>
                  </a:lnTo>
                  <a:lnTo>
                    <a:pt x="550" y="1185"/>
                  </a:lnTo>
                  <a:lnTo>
                    <a:pt x="584" y="1196"/>
                  </a:lnTo>
                  <a:lnTo>
                    <a:pt x="617" y="1207"/>
                  </a:lnTo>
                  <a:lnTo>
                    <a:pt x="651" y="1216"/>
                  </a:lnTo>
                  <a:lnTo>
                    <a:pt x="686" y="1226"/>
                  </a:lnTo>
                  <a:lnTo>
                    <a:pt x="718" y="1239"/>
                  </a:lnTo>
                  <a:lnTo>
                    <a:pt x="748" y="1251"/>
                  </a:lnTo>
                  <a:lnTo>
                    <a:pt x="777" y="1266"/>
                  </a:lnTo>
                  <a:lnTo>
                    <a:pt x="801" y="1284"/>
                  </a:lnTo>
                  <a:lnTo>
                    <a:pt x="823" y="1304"/>
                  </a:lnTo>
                  <a:lnTo>
                    <a:pt x="846" y="1311"/>
                  </a:lnTo>
                  <a:lnTo>
                    <a:pt x="868" y="1316"/>
                  </a:lnTo>
                  <a:lnTo>
                    <a:pt x="890" y="1317"/>
                  </a:lnTo>
                  <a:lnTo>
                    <a:pt x="913" y="1317"/>
                  </a:lnTo>
                  <a:lnTo>
                    <a:pt x="935" y="1314"/>
                  </a:lnTo>
                  <a:lnTo>
                    <a:pt x="957" y="1311"/>
                  </a:lnTo>
                  <a:lnTo>
                    <a:pt x="980" y="1305"/>
                  </a:lnTo>
                  <a:lnTo>
                    <a:pt x="1000" y="1299"/>
                  </a:lnTo>
                  <a:lnTo>
                    <a:pt x="1023" y="1292"/>
                  </a:lnTo>
                  <a:lnTo>
                    <a:pt x="1043" y="1284"/>
                  </a:lnTo>
                  <a:lnTo>
                    <a:pt x="1066" y="1277"/>
                  </a:lnTo>
                  <a:lnTo>
                    <a:pt x="1086" y="1269"/>
                  </a:lnTo>
                  <a:lnTo>
                    <a:pt x="1107" y="1261"/>
                  </a:lnTo>
                  <a:lnTo>
                    <a:pt x="1129" y="1255"/>
                  </a:lnTo>
                  <a:lnTo>
                    <a:pt x="1150" y="1249"/>
                  </a:lnTo>
                  <a:lnTo>
                    <a:pt x="1170" y="1245"/>
                  </a:lnTo>
                  <a:lnTo>
                    <a:pt x="1176" y="1213"/>
                  </a:lnTo>
                  <a:lnTo>
                    <a:pt x="1174" y="1192"/>
                  </a:lnTo>
                  <a:lnTo>
                    <a:pt x="1176" y="1173"/>
                  </a:lnTo>
                  <a:lnTo>
                    <a:pt x="1191" y="1148"/>
                  </a:lnTo>
                  <a:lnTo>
                    <a:pt x="1200" y="1161"/>
                  </a:lnTo>
                  <a:lnTo>
                    <a:pt x="1203" y="1176"/>
                  </a:lnTo>
                  <a:lnTo>
                    <a:pt x="1201" y="1192"/>
                  </a:lnTo>
                  <a:lnTo>
                    <a:pt x="1198" y="1207"/>
                  </a:lnTo>
                  <a:lnTo>
                    <a:pt x="1196" y="1223"/>
                  </a:lnTo>
                  <a:lnTo>
                    <a:pt x="1198" y="1240"/>
                  </a:lnTo>
                  <a:lnTo>
                    <a:pt x="1203" y="1257"/>
                  </a:lnTo>
                  <a:lnTo>
                    <a:pt x="1215" y="1272"/>
                  </a:lnTo>
                  <a:lnTo>
                    <a:pt x="1188" y="1273"/>
                  </a:lnTo>
                  <a:lnTo>
                    <a:pt x="1160" y="1277"/>
                  </a:lnTo>
                  <a:lnTo>
                    <a:pt x="1134" y="1284"/>
                  </a:lnTo>
                  <a:lnTo>
                    <a:pt x="1110" y="1292"/>
                  </a:lnTo>
                  <a:lnTo>
                    <a:pt x="1085" y="1302"/>
                  </a:lnTo>
                  <a:lnTo>
                    <a:pt x="1062" y="1313"/>
                  </a:lnTo>
                  <a:lnTo>
                    <a:pt x="1038" y="1324"/>
                  </a:lnTo>
                  <a:lnTo>
                    <a:pt x="1014" y="1334"/>
                  </a:lnTo>
                  <a:lnTo>
                    <a:pt x="990" y="1343"/>
                  </a:lnTo>
                  <a:lnTo>
                    <a:pt x="968" y="1351"/>
                  </a:lnTo>
                  <a:lnTo>
                    <a:pt x="944" y="1357"/>
                  </a:lnTo>
                  <a:lnTo>
                    <a:pt x="920" y="1360"/>
                  </a:lnTo>
                  <a:lnTo>
                    <a:pt x="894" y="1360"/>
                  </a:lnTo>
                  <a:lnTo>
                    <a:pt x="868" y="1357"/>
                  </a:lnTo>
                  <a:lnTo>
                    <a:pt x="842" y="1349"/>
                  </a:lnTo>
                  <a:lnTo>
                    <a:pt x="815" y="1336"/>
                  </a:lnTo>
                  <a:lnTo>
                    <a:pt x="796" y="1337"/>
                  </a:lnTo>
                  <a:lnTo>
                    <a:pt x="779" y="1340"/>
                  </a:lnTo>
                  <a:lnTo>
                    <a:pt x="761" y="1345"/>
                  </a:lnTo>
                  <a:lnTo>
                    <a:pt x="744" y="1349"/>
                  </a:lnTo>
                  <a:lnTo>
                    <a:pt x="727" y="1354"/>
                  </a:lnTo>
                  <a:lnTo>
                    <a:pt x="710" y="1357"/>
                  </a:lnTo>
                  <a:lnTo>
                    <a:pt x="693" y="1360"/>
                  </a:lnTo>
                  <a:lnTo>
                    <a:pt x="674" y="1360"/>
                  </a:lnTo>
                  <a:lnTo>
                    <a:pt x="639" y="1360"/>
                  </a:lnTo>
                  <a:lnTo>
                    <a:pt x="608" y="1357"/>
                  </a:lnTo>
                  <a:lnTo>
                    <a:pt x="579" y="1351"/>
                  </a:lnTo>
                  <a:lnTo>
                    <a:pt x="552" y="1343"/>
                  </a:lnTo>
                  <a:lnTo>
                    <a:pt x="528" y="1333"/>
                  </a:lnTo>
                  <a:lnTo>
                    <a:pt x="504" y="1321"/>
                  </a:lnTo>
                  <a:lnTo>
                    <a:pt x="481" y="1308"/>
                  </a:lnTo>
                  <a:lnTo>
                    <a:pt x="461" y="1293"/>
                  </a:lnTo>
                  <a:lnTo>
                    <a:pt x="440" y="1277"/>
                  </a:lnTo>
                  <a:lnTo>
                    <a:pt x="423" y="1260"/>
                  </a:lnTo>
                  <a:lnTo>
                    <a:pt x="404" y="1242"/>
                  </a:lnTo>
                  <a:lnTo>
                    <a:pt x="388" y="1223"/>
                  </a:lnTo>
                  <a:lnTo>
                    <a:pt x="371" y="1205"/>
                  </a:lnTo>
                  <a:lnTo>
                    <a:pt x="356" y="1187"/>
                  </a:lnTo>
                  <a:lnTo>
                    <a:pt x="342" y="1169"/>
                  </a:lnTo>
                  <a:lnTo>
                    <a:pt x="327" y="1151"/>
                  </a:lnTo>
                  <a:lnTo>
                    <a:pt x="285" y="1138"/>
                  </a:lnTo>
                  <a:lnTo>
                    <a:pt x="244" y="1123"/>
                  </a:lnTo>
                  <a:lnTo>
                    <a:pt x="205" y="1107"/>
                  </a:lnTo>
                  <a:lnTo>
                    <a:pt x="167" y="1084"/>
                  </a:lnTo>
                  <a:lnTo>
                    <a:pt x="134" y="1059"/>
                  </a:lnTo>
                  <a:lnTo>
                    <a:pt x="105" y="1031"/>
                  </a:lnTo>
                  <a:lnTo>
                    <a:pt x="83" y="999"/>
                  </a:lnTo>
                  <a:lnTo>
                    <a:pt x="67" y="962"/>
                  </a:lnTo>
                  <a:lnTo>
                    <a:pt x="59" y="924"/>
                  </a:lnTo>
                  <a:lnTo>
                    <a:pt x="57" y="867"/>
                  </a:lnTo>
                  <a:lnTo>
                    <a:pt x="62" y="814"/>
                  </a:lnTo>
                  <a:lnTo>
                    <a:pt x="74" y="782"/>
                  </a:lnTo>
                  <a:lnTo>
                    <a:pt x="57" y="753"/>
                  </a:lnTo>
                  <a:lnTo>
                    <a:pt x="41" y="721"/>
                  </a:lnTo>
                  <a:lnTo>
                    <a:pt x="26" y="688"/>
                  </a:lnTo>
                  <a:lnTo>
                    <a:pt x="14" y="654"/>
                  </a:lnTo>
                  <a:lnTo>
                    <a:pt x="5" y="621"/>
                  </a:lnTo>
                  <a:lnTo>
                    <a:pt x="0" y="589"/>
                  </a:lnTo>
                  <a:lnTo>
                    <a:pt x="0" y="559"/>
                  </a:lnTo>
                  <a:lnTo>
                    <a:pt x="7" y="531"/>
                  </a:lnTo>
                  <a:lnTo>
                    <a:pt x="19" y="512"/>
                  </a:lnTo>
                  <a:lnTo>
                    <a:pt x="33" y="492"/>
                  </a:lnTo>
                  <a:lnTo>
                    <a:pt x="48" y="472"/>
                  </a:lnTo>
                  <a:lnTo>
                    <a:pt x="65" y="454"/>
                  </a:lnTo>
                  <a:lnTo>
                    <a:pt x="83" y="437"/>
                  </a:lnTo>
                  <a:lnTo>
                    <a:pt x="101" y="421"/>
                  </a:lnTo>
                  <a:lnTo>
                    <a:pt x="120" y="405"/>
                  </a:lnTo>
                  <a:lnTo>
                    <a:pt x="141" y="392"/>
                  </a:lnTo>
                  <a:lnTo>
                    <a:pt x="163" y="378"/>
                  </a:lnTo>
                  <a:lnTo>
                    <a:pt x="187" y="367"/>
                  </a:lnTo>
                  <a:lnTo>
                    <a:pt x="211" y="358"/>
                  </a:lnTo>
                  <a:lnTo>
                    <a:pt x="236" y="351"/>
                  </a:lnTo>
                  <a:lnTo>
                    <a:pt x="263" y="345"/>
                  </a:lnTo>
                  <a:lnTo>
                    <a:pt x="291" y="340"/>
                  </a:lnTo>
                  <a:lnTo>
                    <a:pt x="318" y="339"/>
                  </a:lnTo>
                  <a:lnTo>
                    <a:pt x="347" y="340"/>
                  </a:lnTo>
                  <a:lnTo>
                    <a:pt x="358" y="305"/>
                  </a:lnTo>
                  <a:lnTo>
                    <a:pt x="370" y="272"/>
                  </a:lnTo>
                  <a:lnTo>
                    <a:pt x="387" y="243"/>
                  </a:lnTo>
                  <a:lnTo>
                    <a:pt x="406" y="216"/>
                  </a:lnTo>
                  <a:lnTo>
                    <a:pt x="430" y="191"/>
                  </a:lnTo>
                  <a:lnTo>
                    <a:pt x="457" y="170"/>
                  </a:lnTo>
                  <a:lnTo>
                    <a:pt x="490" y="150"/>
                  </a:lnTo>
                  <a:lnTo>
                    <a:pt x="528" y="135"/>
                  </a:lnTo>
                  <a:lnTo>
                    <a:pt x="553" y="129"/>
                  </a:lnTo>
                  <a:lnTo>
                    <a:pt x="581" y="123"/>
                  </a:lnTo>
                  <a:lnTo>
                    <a:pt x="607" y="116"/>
                  </a:lnTo>
                  <a:lnTo>
                    <a:pt x="634" y="106"/>
                  </a:lnTo>
                  <a:lnTo>
                    <a:pt x="658" y="96"/>
                  </a:lnTo>
                  <a:lnTo>
                    <a:pt x="682" y="84"/>
                  </a:lnTo>
                  <a:lnTo>
                    <a:pt x="705" y="69"/>
                  </a:lnTo>
                  <a:lnTo>
                    <a:pt x="725" y="52"/>
                  </a:lnTo>
                  <a:lnTo>
                    <a:pt x="746" y="40"/>
                  </a:lnTo>
                  <a:lnTo>
                    <a:pt x="767" y="29"/>
                  </a:lnTo>
                  <a:lnTo>
                    <a:pt x="787" y="20"/>
                  </a:lnTo>
                  <a:lnTo>
                    <a:pt x="810" y="14"/>
                  </a:lnTo>
                  <a:lnTo>
                    <a:pt x="832" y="8"/>
                  </a:lnTo>
                  <a:lnTo>
                    <a:pt x="854" y="5"/>
                  </a:lnTo>
                  <a:lnTo>
                    <a:pt x="878" y="2"/>
                  </a:lnTo>
                  <a:lnTo>
                    <a:pt x="902" y="0"/>
                  </a:lnTo>
                  <a:lnTo>
                    <a:pt x="926" y="0"/>
                  </a:lnTo>
                  <a:lnTo>
                    <a:pt x="949" y="0"/>
                  </a:lnTo>
                  <a:lnTo>
                    <a:pt x="973" y="3"/>
                  </a:lnTo>
                  <a:lnTo>
                    <a:pt x="997" y="5"/>
                  </a:lnTo>
                  <a:lnTo>
                    <a:pt x="1021" y="9"/>
                  </a:lnTo>
                  <a:lnTo>
                    <a:pt x="1045" y="14"/>
                  </a:lnTo>
                  <a:lnTo>
                    <a:pt x="1069" y="18"/>
                  </a:lnTo>
                  <a:lnTo>
                    <a:pt x="1091" y="24"/>
                  </a:lnTo>
                  <a:lnTo>
                    <a:pt x="1129" y="37"/>
                  </a:lnTo>
                  <a:lnTo>
                    <a:pt x="1165" y="53"/>
                  </a:lnTo>
                  <a:lnTo>
                    <a:pt x="1200" y="73"/>
                  </a:lnTo>
                  <a:lnTo>
                    <a:pt x="1231" y="97"/>
                  </a:lnTo>
                  <a:lnTo>
                    <a:pt x="1260" y="123"/>
                  </a:lnTo>
                  <a:lnTo>
                    <a:pt x="1287" y="150"/>
                  </a:lnTo>
                  <a:lnTo>
                    <a:pt x="1311" y="179"/>
                  </a:lnTo>
                  <a:lnTo>
                    <a:pt x="1334" y="208"/>
                  </a:lnTo>
                  <a:lnTo>
                    <a:pt x="1356" y="199"/>
                  </a:lnTo>
                  <a:lnTo>
                    <a:pt x="1378" y="193"/>
                  </a:lnTo>
                  <a:lnTo>
                    <a:pt x="1401" y="187"/>
                  </a:lnTo>
                  <a:lnTo>
                    <a:pt x="1421" y="184"/>
                  </a:lnTo>
                  <a:lnTo>
                    <a:pt x="1444" y="182"/>
                  </a:lnTo>
                  <a:lnTo>
                    <a:pt x="1466" y="182"/>
                  </a:lnTo>
                  <a:lnTo>
                    <a:pt x="1487" y="182"/>
                  </a:lnTo>
                  <a:lnTo>
                    <a:pt x="1509" y="185"/>
                  </a:lnTo>
                  <a:lnTo>
                    <a:pt x="1530" y="188"/>
                  </a:lnTo>
                  <a:lnTo>
                    <a:pt x="1550" y="193"/>
                  </a:lnTo>
                  <a:lnTo>
                    <a:pt x="1571" y="199"/>
                  </a:lnTo>
                  <a:lnTo>
                    <a:pt x="1592" y="207"/>
                  </a:lnTo>
                  <a:lnTo>
                    <a:pt x="1610" y="214"/>
                  </a:lnTo>
                  <a:lnTo>
                    <a:pt x="1631" y="223"/>
                  </a:lnTo>
                  <a:lnTo>
                    <a:pt x="1650" y="232"/>
                  </a:lnTo>
                  <a:lnTo>
                    <a:pt x="1669" y="243"/>
                  </a:lnTo>
                  <a:lnTo>
                    <a:pt x="1696" y="266"/>
                  </a:lnTo>
                  <a:lnTo>
                    <a:pt x="1722" y="290"/>
                  </a:lnTo>
                  <a:lnTo>
                    <a:pt x="1741" y="316"/>
                  </a:lnTo>
                  <a:lnTo>
                    <a:pt x="1757" y="342"/>
                  </a:lnTo>
                  <a:lnTo>
                    <a:pt x="1763" y="371"/>
                  </a:lnTo>
                  <a:lnTo>
                    <a:pt x="1762" y="399"/>
                  </a:lnTo>
                  <a:lnTo>
                    <a:pt x="1751" y="433"/>
                  </a:lnTo>
                  <a:lnTo>
                    <a:pt x="1731" y="466"/>
                  </a:lnTo>
                  <a:lnTo>
                    <a:pt x="1734" y="475"/>
                  </a:lnTo>
                  <a:lnTo>
                    <a:pt x="1739" y="484"/>
                  </a:lnTo>
                  <a:lnTo>
                    <a:pt x="1746" y="490"/>
                  </a:lnTo>
                  <a:lnTo>
                    <a:pt x="1758" y="490"/>
                  </a:lnTo>
                  <a:lnTo>
                    <a:pt x="1781" y="504"/>
                  </a:lnTo>
                  <a:lnTo>
                    <a:pt x="1803" y="521"/>
                  </a:lnTo>
                  <a:lnTo>
                    <a:pt x="1824" y="537"/>
                  </a:lnTo>
                  <a:lnTo>
                    <a:pt x="1842" y="557"/>
                  </a:lnTo>
                  <a:lnTo>
                    <a:pt x="1858" y="580"/>
                  </a:lnTo>
                  <a:lnTo>
                    <a:pt x="1870" y="604"/>
                  </a:lnTo>
                  <a:lnTo>
                    <a:pt x="1877" y="630"/>
                  </a:lnTo>
                  <a:lnTo>
                    <a:pt x="1879" y="657"/>
                  </a:lnTo>
                  <a:lnTo>
                    <a:pt x="1870" y="698"/>
                  </a:lnTo>
                  <a:lnTo>
                    <a:pt x="1863" y="729"/>
                  </a:lnTo>
                  <a:lnTo>
                    <a:pt x="1855" y="750"/>
                  </a:lnTo>
                  <a:lnTo>
                    <a:pt x="1844" y="765"/>
                  </a:lnTo>
                  <a:lnTo>
                    <a:pt x="1834" y="776"/>
                  </a:lnTo>
                  <a:lnTo>
                    <a:pt x="1824" y="786"/>
                  </a:lnTo>
                  <a:lnTo>
                    <a:pt x="1810" y="795"/>
                  </a:lnTo>
                  <a:lnTo>
                    <a:pt x="1796" y="808"/>
                  </a:lnTo>
                  <a:lnTo>
                    <a:pt x="1793" y="820"/>
                  </a:lnTo>
                  <a:lnTo>
                    <a:pt x="1793" y="830"/>
                  </a:lnTo>
                  <a:lnTo>
                    <a:pt x="1798" y="844"/>
                  </a:lnTo>
                  <a:lnTo>
                    <a:pt x="1805" y="859"/>
                  </a:lnTo>
                  <a:lnTo>
                    <a:pt x="1791" y="918"/>
                  </a:lnTo>
                  <a:lnTo>
                    <a:pt x="1815" y="911"/>
                  </a:lnTo>
                  <a:lnTo>
                    <a:pt x="1839" y="905"/>
                  </a:lnTo>
                  <a:lnTo>
                    <a:pt x="1863" y="900"/>
                  </a:lnTo>
                  <a:lnTo>
                    <a:pt x="1887" y="896"/>
                  </a:lnTo>
                  <a:lnTo>
                    <a:pt x="1911" y="893"/>
                  </a:lnTo>
                  <a:lnTo>
                    <a:pt x="1935" y="891"/>
                  </a:lnTo>
                  <a:lnTo>
                    <a:pt x="1959" y="891"/>
                  </a:lnTo>
                  <a:lnTo>
                    <a:pt x="1983" y="893"/>
                  </a:lnTo>
                  <a:lnTo>
                    <a:pt x="2007" y="894"/>
                  </a:lnTo>
                  <a:lnTo>
                    <a:pt x="2030" y="897"/>
                  </a:lnTo>
                  <a:lnTo>
                    <a:pt x="2054" y="902"/>
                  </a:lnTo>
                  <a:lnTo>
                    <a:pt x="2076" y="908"/>
                  </a:lnTo>
                  <a:lnTo>
                    <a:pt x="2097" y="915"/>
                  </a:lnTo>
                  <a:lnTo>
                    <a:pt x="2117" y="923"/>
                  </a:lnTo>
                  <a:lnTo>
                    <a:pt x="2138" y="932"/>
                  </a:lnTo>
                  <a:lnTo>
                    <a:pt x="2157" y="943"/>
                  </a:lnTo>
                  <a:lnTo>
                    <a:pt x="2145" y="940"/>
                  </a:lnTo>
                  <a:lnTo>
                    <a:pt x="2133" y="937"/>
                  </a:lnTo>
                  <a:lnTo>
                    <a:pt x="2121" y="932"/>
                  </a:lnTo>
                  <a:lnTo>
                    <a:pt x="2109" y="929"/>
                  </a:lnTo>
                  <a:lnTo>
                    <a:pt x="2099" y="926"/>
                  </a:lnTo>
                  <a:lnTo>
                    <a:pt x="2087" y="924"/>
                  </a:lnTo>
                  <a:lnTo>
                    <a:pt x="2076" y="924"/>
                  </a:lnTo>
                  <a:lnTo>
                    <a:pt x="2066" y="929"/>
                  </a:lnTo>
                  <a:lnTo>
                    <a:pt x="2164" y="967"/>
                  </a:lnTo>
                  <a:lnTo>
                    <a:pt x="2157" y="973"/>
                  </a:lnTo>
                  <a:lnTo>
                    <a:pt x="2152" y="967"/>
                  </a:lnTo>
                  <a:lnTo>
                    <a:pt x="2143" y="965"/>
                  </a:lnTo>
                  <a:lnTo>
                    <a:pt x="2135" y="964"/>
                  </a:lnTo>
                  <a:lnTo>
                    <a:pt x="2124" y="962"/>
                  </a:lnTo>
                  <a:lnTo>
                    <a:pt x="2123" y="971"/>
                  </a:lnTo>
                  <a:lnTo>
                    <a:pt x="2128" y="979"/>
                  </a:lnTo>
                  <a:lnTo>
                    <a:pt x="2136" y="985"/>
                  </a:lnTo>
                  <a:lnTo>
                    <a:pt x="2147" y="990"/>
                  </a:lnTo>
                  <a:lnTo>
                    <a:pt x="2159" y="994"/>
                  </a:lnTo>
                  <a:lnTo>
                    <a:pt x="2171" y="1000"/>
                  </a:lnTo>
                  <a:lnTo>
                    <a:pt x="2181" y="1005"/>
                  </a:lnTo>
                  <a:lnTo>
                    <a:pt x="2188" y="1012"/>
                  </a:lnTo>
                  <a:lnTo>
                    <a:pt x="2174" y="1012"/>
                  </a:lnTo>
                  <a:lnTo>
                    <a:pt x="2162" y="1009"/>
                  </a:lnTo>
                  <a:lnTo>
                    <a:pt x="2152" y="1003"/>
                  </a:lnTo>
                  <a:lnTo>
                    <a:pt x="2142" y="999"/>
                  </a:lnTo>
                  <a:lnTo>
                    <a:pt x="2130" y="993"/>
                  </a:lnTo>
                  <a:lnTo>
                    <a:pt x="2119" y="988"/>
                  </a:lnTo>
                  <a:lnTo>
                    <a:pt x="2107" y="987"/>
                  </a:lnTo>
                  <a:lnTo>
                    <a:pt x="2093" y="987"/>
                  </a:lnTo>
                  <a:lnTo>
                    <a:pt x="2191" y="1050"/>
                  </a:lnTo>
                  <a:lnTo>
                    <a:pt x="2188" y="1049"/>
                  </a:lnTo>
                  <a:lnTo>
                    <a:pt x="2183" y="1047"/>
                  </a:lnTo>
                  <a:lnTo>
                    <a:pt x="2176" y="1044"/>
                  </a:lnTo>
                  <a:lnTo>
                    <a:pt x="2167" y="1041"/>
                  </a:lnTo>
                  <a:lnTo>
                    <a:pt x="2157" y="1037"/>
                  </a:lnTo>
                  <a:lnTo>
                    <a:pt x="2147" y="1034"/>
                  </a:lnTo>
                  <a:lnTo>
                    <a:pt x="2135" y="1031"/>
                  </a:lnTo>
                  <a:lnTo>
                    <a:pt x="2124" y="1029"/>
                  </a:lnTo>
                  <a:lnTo>
                    <a:pt x="2136" y="1049"/>
                  </a:lnTo>
                  <a:lnTo>
                    <a:pt x="2152" y="1067"/>
                  </a:lnTo>
                  <a:lnTo>
                    <a:pt x="2169" y="1084"/>
                  </a:lnTo>
                  <a:lnTo>
                    <a:pt x="2186" y="1100"/>
                  </a:lnTo>
                  <a:lnTo>
                    <a:pt x="2202" y="1119"/>
                  </a:lnTo>
                  <a:lnTo>
                    <a:pt x="2214" y="1140"/>
                  </a:lnTo>
                  <a:lnTo>
                    <a:pt x="2219" y="1164"/>
                  </a:lnTo>
                  <a:lnTo>
                    <a:pt x="2219" y="1193"/>
                  </a:lnTo>
                  <a:lnTo>
                    <a:pt x="2215" y="1193"/>
                  </a:lnTo>
                  <a:lnTo>
                    <a:pt x="2214" y="1211"/>
                  </a:lnTo>
                  <a:lnTo>
                    <a:pt x="2212" y="1239"/>
                  </a:lnTo>
                  <a:lnTo>
                    <a:pt x="2205" y="1269"/>
                  </a:lnTo>
                  <a:lnTo>
                    <a:pt x="2191" y="1293"/>
                  </a:lnTo>
                  <a:lnTo>
                    <a:pt x="2203" y="1296"/>
                  </a:lnTo>
                  <a:lnTo>
                    <a:pt x="2215" y="1302"/>
                  </a:lnTo>
                  <a:lnTo>
                    <a:pt x="2227" y="1310"/>
                  </a:lnTo>
                  <a:lnTo>
                    <a:pt x="2238" y="1317"/>
                  </a:lnTo>
                  <a:lnTo>
                    <a:pt x="2246" y="1327"/>
                  </a:lnTo>
                  <a:lnTo>
                    <a:pt x="2253" y="1337"/>
                  </a:lnTo>
                  <a:lnTo>
                    <a:pt x="2257" y="1348"/>
                  </a:lnTo>
                  <a:lnTo>
                    <a:pt x="2258" y="1360"/>
                  </a:lnTo>
                  <a:lnTo>
                    <a:pt x="2248" y="1390"/>
                  </a:lnTo>
                  <a:lnTo>
                    <a:pt x="2229" y="1416"/>
                  </a:lnTo>
                  <a:lnTo>
                    <a:pt x="2207" y="1437"/>
                  </a:lnTo>
                  <a:lnTo>
                    <a:pt x="2179" y="1454"/>
                  </a:lnTo>
                  <a:lnTo>
                    <a:pt x="2147" y="1469"/>
                  </a:lnTo>
                  <a:lnTo>
                    <a:pt x="2112" y="1483"/>
                  </a:lnTo>
                  <a:lnTo>
                    <a:pt x="2078" y="1495"/>
                  </a:lnTo>
                  <a:lnTo>
                    <a:pt x="2042" y="1507"/>
                  </a:lnTo>
                  <a:lnTo>
                    <a:pt x="2030" y="1516"/>
                  </a:lnTo>
                  <a:lnTo>
                    <a:pt x="2018" y="1525"/>
                  </a:lnTo>
                  <a:lnTo>
                    <a:pt x="2004" y="1531"/>
                  </a:lnTo>
                  <a:lnTo>
                    <a:pt x="1992" y="1538"/>
                  </a:lnTo>
                  <a:lnTo>
                    <a:pt x="1980" y="1544"/>
                  </a:lnTo>
                  <a:lnTo>
                    <a:pt x="1966" y="1550"/>
                  </a:lnTo>
                  <a:lnTo>
                    <a:pt x="1951" y="1557"/>
                  </a:lnTo>
                  <a:lnTo>
                    <a:pt x="1935" y="1566"/>
                  </a:lnTo>
                  <a:lnTo>
                    <a:pt x="1959" y="1566"/>
                  </a:lnTo>
                  <a:lnTo>
                    <a:pt x="1987" y="1569"/>
                  </a:lnTo>
                  <a:lnTo>
                    <a:pt x="2014" y="1575"/>
                  </a:lnTo>
                  <a:lnTo>
                    <a:pt x="2042" y="1583"/>
                  </a:lnTo>
                  <a:lnTo>
                    <a:pt x="2069" y="1592"/>
                  </a:lnTo>
                  <a:lnTo>
                    <a:pt x="2099" y="1604"/>
                  </a:lnTo>
                  <a:lnTo>
                    <a:pt x="2126" y="1615"/>
                  </a:lnTo>
                  <a:lnTo>
                    <a:pt x="2152" y="1627"/>
                  </a:lnTo>
                  <a:lnTo>
                    <a:pt x="2178" y="1639"/>
                  </a:lnTo>
                  <a:lnTo>
                    <a:pt x="2200" y="1651"/>
                  </a:lnTo>
                  <a:lnTo>
                    <a:pt x="2221" y="1662"/>
                  </a:lnTo>
                  <a:lnTo>
                    <a:pt x="2240" y="1671"/>
                  </a:lnTo>
                  <a:lnTo>
                    <a:pt x="2253" y="1680"/>
                  </a:lnTo>
                  <a:lnTo>
                    <a:pt x="2265" y="1686"/>
                  </a:lnTo>
                  <a:lnTo>
                    <a:pt x="2272" y="1691"/>
                  </a:lnTo>
                  <a:lnTo>
                    <a:pt x="2274" y="1692"/>
                  </a:lnTo>
                  <a:lnTo>
                    <a:pt x="2301" y="1709"/>
                  </a:lnTo>
                  <a:lnTo>
                    <a:pt x="2324" y="1730"/>
                  </a:lnTo>
                  <a:lnTo>
                    <a:pt x="2341" y="1755"/>
                  </a:lnTo>
                  <a:lnTo>
                    <a:pt x="2353" y="1780"/>
                  </a:lnTo>
                  <a:lnTo>
                    <a:pt x="2362" y="1809"/>
                  </a:lnTo>
                  <a:lnTo>
                    <a:pt x="2368" y="1840"/>
                  </a:lnTo>
                  <a:lnTo>
                    <a:pt x="2372" y="1871"/>
                  </a:lnTo>
                  <a:lnTo>
                    <a:pt x="2377" y="1903"/>
                  </a:lnTo>
                  <a:lnTo>
                    <a:pt x="2374" y="1925"/>
                  </a:lnTo>
                  <a:lnTo>
                    <a:pt x="2365" y="1944"/>
                  </a:lnTo>
                  <a:lnTo>
                    <a:pt x="2355" y="1964"/>
                  </a:lnTo>
                  <a:lnTo>
                    <a:pt x="2341" y="1981"/>
                  </a:lnTo>
                  <a:lnTo>
                    <a:pt x="2327" y="1997"/>
                  </a:lnTo>
                  <a:lnTo>
                    <a:pt x="2310" y="2013"/>
                  </a:lnTo>
                  <a:lnTo>
                    <a:pt x="2295" y="2026"/>
                  </a:lnTo>
                  <a:lnTo>
                    <a:pt x="2279" y="2040"/>
                  </a:lnTo>
                  <a:lnTo>
                    <a:pt x="2284" y="2044"/>
                  </a:lnTo>
                  <a:lnTo>
                    <a:pt x="2289" y="2046"/>
                  </a:lnTo>
                  <a:lnTo>
                    <a:pt x="2295" y="2049"/>
                  </a:lnTo>
                  <a:lnTo>
                    <a:pt x="2298" y="2054"/>
                  </a:lnTo>
                  <a:close/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9933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6512040" y="1967040"/>
              <a:ext cx="804960" cy="711360"/>
            </a:xfrm>
            <a:custGeom>
              <a:avLst/>
              <a:gdLst/>
              <a:ahLst/>
              <a:rect l="l" t="t" r="r" b="b"/>
              <a:pathLst>
                <a:path w="1014" h="895">
                  <a:moveTo>
                    <a:pt x="804" y="78"/>
                  </a:moveTo>
                  <a:lnTo>
                    <a:pt x="780" y="112"/>
                  </a:lnTo>
                  <a:lnTo>
                    <a:pt x="751" y="144"/>
                  </a:lnTo>
                  <a:lnTo>
                    <a:pt x="720" y="176"/>
                  </a:lnTo>
                  <a:lnTo>
                    <a:pt x="687" y="207"/>
                  </a:lnTo>
                  <a:lnTo>
                    <a:pt x="655" y="239"/>
                  </a:lnTo>
                  <a:lnTo>
                    <a:pt x="624" y="273"/>
                  </a:lnTo>
                  <a:lnTo>
                    <a:pt x="596" y="308"/>
                  </a:lnTo>
                  <a:lnTo>
                    <a:pt x="574" y="344"/>
                  </a:lnTo>
                  <a:lnTo>
                    <a:pt x="584" y="355"/>
                  </a:lnTo>
                  <a:lnTo>
                    <a:pt x="596" y="364"/>
                  </a:lnTo>
                  <a:lnTo>
                    <a:pt x="603" y="373"/>
                  </a:lnTo>
                  <a:lnTo>
                    <a:pt x="601" y="388"/>
                  </a:lnTo>
                  <a:lnTo>
                    <a:pt x="579" y="391"/>
                  </a:lnTo>
                  <a:lnTo>
                    <a:pt x="553" y="394"/>
                  </a:lnTo>
                  <a:lnTo>
                    <a:pt x="526" y="396"/>
                  </a:lnTo>
                  <a:lnTo>
                    <a:pt x="496" y="397"/>
                  </a:lnTo>
                  <a:lnTo>
                    <a:pt x="467" y="396"/>
                  </a:lnTo>
                  <a:lnTo>
                    <a:pt x="440" y="393"/>
                  </a:lnTo>
                  <a:lnTo>
                    <a:pt x="416" y="385"/>
                  </a:lnTo>
                  <a:lnTo>
                    <a:pt x="393" y="374"/>
                  </a:lnTo>
                  <a:lnTo>
                    <a:pt x="362" y="380"/>
                  </a:lnTo>
                  <a:lnTo>
                    <a:pt x="333" y="390"/>
                  </a:lnTo>
                  <a:lnTo>
                    <a:pt x="304" y="400"/>
                  </a:lnTo>
                  <a:lnTo>
                    <a:pt x="275" y="415"/>
                  </a:lnTo>
                  <a:lnTo>
                    <a:pt x="247" y="432"/>
                  </a:lnTo>
                  <a:lnTo>
                    <a:pt x="221" y="450"/>
                  </a:lnTo>
                  <a:lnTo>
                    <a:pt x="197" y="471"/>
                  </a:lnTo>
                  <a:lnTo>
                    <a:pt x="175" y="493"/>
                  </a:lnTo>
                  <a:lnTo>
                    <a:pt x="156" y="516"/>
                  </a:lnTo>
                  <a:lnTo>
                    <a:pt x="139" y="540"/>
                  </a:lnTo>
                  <a:lnTo>
                    <a:pt x="123" y="564"/>
                  </a:lnTo>
                  <a:lnTo>
                    <a:pt x="113" y="588"/>
                  </a:lnTo>
                  <a:lnTo>
                    <a:pt x="106" y="613"/>
                  </a:lnTo>
                  <a:lnTo>
                    <a:pt x="101" y="635"/>
                  </a:lnTo>
                  <a:lnTo>
                    <a:pt x="101" y="660"/>
                  </a:lnTo>
                  <a:lnTo>
                    <a:pt x="106" y="681"/>
                  </a:lnTo>
                  <a:lnTo>
                    <a:pt x="122" y="719"/>
                  </a:lnTo>
                  <a:lnTo>
                    <a:pt x="141" y="748"/>
                  </a:lnTo>
                  <a:lnTo>
                    <a:pt x="165" y="770"/>
                  </a:lnTo>
                  <a:lnTo>
                    <a:pt x="192" y="787"/>
                  </a:lnTo>
                  <a:lnTo>
                    <a:pt x="221" y="801"/>
                  </a:lnTo>
                  <a:lnTo>
                    <a:pt x="252" y="811"/>
                  </a:lnTo>
                  <a:lnTo>
                    <a:pt x="285" y="822"/>
                  </a:lnTo>
                  <a:lnTo>
                    <a:pt x="318" y="834"/>
                  </a:lnTo>
                  <a:lnTo>
                    <a:pt x="343" y="840"/>
                  </a:lnTo>
                  <a:lnTo>
                    <a:pt x="369" y="846"/>
                  </a:lnTo>
                  <a:lnTo>
                    <a:pt x="395" y="849"/>
                  </a:lnTo>
                  <a:lnTo>
                    <a:pt x="423" y="851"/>
                  </a:lnTo>
                  <a:lnTo>
                    <a:pt x="448" y="851"/>
                  </a:lnTo>
                  <a:lnTo>
                    <a:pt x="476" y="849"/>
                  </a:lnTo>
                  <a:lnTo>
                    <a:pt x="502" y="846"/>
                  </a:lnTo>
                  <a:lnTo>
                    <a:pt x="527" y="842"/>
                  </a:lnTo>
                  <a:lnTo>
                    <a:pt x="553" y="836"/>
                  </a:lnTo>
                  <a:lnTo>
                    <a:pt x="577" y="830"/>
                  </a:lnTo>
                  <a:lnTo>
                    <a:pt x="601" y="821"/>
                  </a:lnTo>
                  <a:lnTo>
                    <a:pt x="624" y="811"/>
                  </a:lnTo>
                  <a:lnTo>
                    <a:pt x="646" y="801"/>
                  </a:lnTo>
                  <a:lnTo>
                    <a:pt x="667" y="790"/>
                  </a:lnTo>
                  <a:lnTo>
                    <a:pt x="684" y="778"/>
                  </a:lnTo>
                  <a:lnTo>
                    <a:pt x="701" y="764"/>
                  </a:lnTo>
                  <a:lnTo>
                    <a:pt x="698" y="773"/>
                  </a:lnTo>
                  <a:lnTo>
                    <a:pt x="689" y="781"/>
                  </a:lnTo>
                  <a:lnTo>
                    <a:pt x="680" y="789"/>
                  </a:lnTo>
                  <a:lnTo>
                    <a:pt x="670" y="795"/>
                  </a:lnTo>
                  <a:lnTo>
                    <a:pt x="660" y="804"/>
                  </a:lnTo>
                  <a:lnTo>
                    <a:pt x="651" y="811"/>
                  </a:lnTo>
                  <a:lnTo>
                    <a:pt x="646" y="822"/>
                  </a:lnTo>
                  <a:lnTo>
                    <a:pt x="646" y="834"/>
                  </a:lnTo>
                  <a:lnTo>
                    <a:pt x="667" y="837"/>
                  </a:lnTo>
                  <a:lnTo>
                    <a:pt x="685" y="840"/>
                  </a:lnTo>
                  <a:lnTo>
                    <a:pt x="706" y="842"/>
                  </a:lnTo>
                  <a:lnTo>
                    <a:pt x="727" y="843"/>
                  </a:lnTo>
                  <a:lnTo>
                    <a:pt x="747" y="843"/>
                  </a:lnTo>
                  <a:lnTo>
                    <a:pt x="766" y="842"/>
                  </a:lnTo>
                  <a:lnTo>
                    <a:pt x="787" y="840"/>
                  </a:lnTo>
                  <a:lnTo>
                    <a:pt x="808" y="837"/>
                  </a:lnTo>
                  <a:lnTo>
                    <a:pt x="826" y="834"/>
                  </a:lnTo>
                  <a:lnTo>
                    <a:pt x="845" y="830"/>
                  </a:lnTo>
                  <a:lnTo>
                    <a:pt x="864" y="824"/>
                  </a:lnTo>
                  <a:lnTo>
                    <a:pt x="881" y="818"/>
                  </a:lnTo>
                  <a:lnTo>
                    <a:pt x="899" y="811"/>
                  </a:lnTo>
                  <a:lnTo>
                    <a:pt x="914" y="804"/>
                  </a:lnTo>
                  <a:lnTo>
                    <a:pt x="930" y="795"/>
                  </a:lnTo>
                  <a:lnTo>
                    <a:pt x="943" y="786"/>
                  </a:lnTo>
                  <a:lnTo>
                    <a:pt x="954" y="770"/>
                  </a:lnTo>
                  <a:lnTo>
                    <a:pt x="964" y="751"/>
                  </a:lnTo>
                  <a:lnTo>
                    <a:pt x="971" y="728"/>
                  </a:lnTo>
                  <a:lnTo>
                    <a:pt x="976" y="702"/>
                  </a:lnTo>
                  <a:lnTo>
                    <a:pt x="978" y="678"/>
                  </a:lnTo>
                  <a:lnTo>
                    <a:pt x="974" y="654"/>
                  </a:lnTo>
                  <a:lnTo>
                    <a:pt x="966" y="632"/>
                  </a:lnTo>
                  <a:lnTo>
                    <a:pt x="950" y="614"/>
                  </a:lnTo>
                  <a:lnTo>
                    <a:pt x="947" y="620"/>
                  </a:lnTo>
                  <a:lnTo>
                    <a:pt x="943" y="626"/>
                  </a:lnTo>
                  <a:lnTo>
                    <a:pt x="940" y="632"/>
                  </a:lnTo>
                  <a:lnTo>
                    <a:pt x="931" y="635"/>
                  </a:lnTo>
                  <a:lnTo>
                    <a:pt x="924" y="626"/>
                  </a:lnTo>
                  <a:lnTo>
                    <a:pt x="924" y="608"/>
                  </a:lnTo>
                  <a:lnTo>
                    <a:pt x="923" y="582"/>
                  </a:lnTo>
                  <a:lnTo>
                    <a:pt x="911" y="552"/>
                  </a:lnTo>
                  <a:lnTo>
                    <a:pt x="892" y="525"/>
                  </a:lnTo>
                  <a:lnTo>
                    <a:pt x="866" y="499"/>
                  </a:lnTo>
                  <a:lnTo>
                    <a:pt x="835" y="473"/>
                  </a:lnTo>
                  <a:lnTo>
                    <a:pt x="799" y="450"/>
                  </a:lnTo>
                  <a:lnTo>
                    <a:pt x="761" y="427"/>
                  </a:lnTo>
                  <a:lnTo>
                    <a:pt x="723" y="406"/>
                  </a:lnTo>
                  <a:lnTo>
                    <a:pt x="685" y="388"/>
                  </a:lnTo>
                  <a:lnTo>
                    <a:pt x="649" y="371"/>
                  </a:lnTo>
                  <a:lnTo>
                    <a:pt x="682" y="380"/>
                  </a:lnTo>
                  <a:lnTo>
                    <a:pt x="713" y="391"/>
                  </a:lnTo>
                  <a:lnTo>
                    <a:pt x="742" y="402"/>
                  </a:lnTo>
                  <a:lnTo>
                    <a:pt x="768" y="414"/>
                  </a:lnTo>
                  <a:lnTo>
                    <a:pt x="792" y="426"/>
                  </a:lnTo>
                  <a:lnTo>
                    <a:pt x="816" y="438"/>
                  </a:lnTo>
                  <a:lnTo>
                    <a:pt x="837" y="452"/>
                  </a:lnTo>
                  <a:lnTo>
                    <a:pt x="857" y="465"/>
                  </a:lnTo>
                  <a:lnTo>
                    <a:pt x="876" y="481"/>
                  </a:lnTo>
                  <a:lnTo>
                    <a:pt x="895" y="496"/>
                  </a:lnTo>
                  <a:lnTo>
                    <a:pt x="912" y="512"/>
                  </a:lnTo>
                  <a:lnTo>
                    <a:pt x="930" y="531"/>
                  </a:lnTo>
                  <a:lnTo>
                    <a:pt x="947" y="550"/>
                  </a:lnTo>
                  <a:lnTo>
                    <a:pt x="964" y="570"/>
                  </a:lnTo>
                  <a:lnTo>
                    <a:pt x="981" y="591"/>
                  </a:lnTo>
                  <a:lnTo>
                    <a:pt x="998" y="614"/>
                  </a:lnTo>
                  <a:lnTo>
                    <a:pt x="1009" y="638"/>
                  </a:lnTo>
                  <a:lnTo>
                    <a:pt x="1014" y="666"/>
                  </a:lnTo>
                  <a:lnTo>
                    <a:pt x="1014" y="693"/>
                  </a:lnTo>
                  <a:lnTo>
                    <a:pt x="1009" y="722"/>
                  </a:lnTo>
                  <a:lnTo>
                    <a:pt x="998" y="751"/>
                  </a:lnTo>
                  <a:lnTo>
                    <a:pt x="983" y="777"/>
                  </a:lnTo>
                  <a:lnTo>
                    <a:pt x="962" y="802"/>
                  </a:lnTo>
                  <a:lnTo>
                    <a:pt x="936" y="824"/>
                  </a:lnTo>
                  <a:lnTo>
                    <a:pt x="918" y="834"/>
                  </a:lnTo>
                  <a:lnTo>
                    <a:pt x="899" y="843"/>
                  </a:lnTo>
                  <a:lnTo>
                    <a:pt x="880" y="852"/>
                  </a:lnTo>
                  <a:lnTo>
                    <a:pt x="859" y="860"/>
                  </a:lnTo>
                  <a:lnTo>
                    <a:pt x="838" y="866"/>
                  </a:lnTo>
                  <a:lnTo>
                    <a:pt x="818" y="872"/>
                  </a:lnTo>
                  <a:lnTo>
                    <a:pt x="795" y="878"/>
                  </a:lnTo>
                  <a:lnTo>
                    <a:pt x="775" y="881"/>
                  </a:lnTo>
                  <a:lnTo>
                    <a:pt x="753" y="884"/>
                  </a:lnTo>
                  <a:lnTo>
                    <a:pt x="732" y="886"/>
                  </a:lnTo>
                  <a:lnTo>
                    <a:pt x="710" y="884"/>
                  </a:lnTo>
                  <a:lnTo>
                    <a:pt x="689" y="883"/>
                  </a:lnTo>
                  <a:lnTo>
                    <a:pt x="668" y="878"/>
                  </a:lnTo>
                  <a:lnTo>
                    <a:pt x="646" y="872"/>
                  </a:lnTo>
                  <a:lnTo>
                    <a:pt x="627" y="865"/>
                  </a:lnTo>
                  <a:lnTo>
                    <a:pt x="606" y="855"/>
                  </a:lnTo>
                  <a:lnTo>
                    <a:pt x="579" y="866"/>
                  </a:lnTo>
                  <a:lnTo>
                    <a:pt x="550" y="875"/>
                  </a:lnTo>
                  <a:lnTo>
                    <a:pt x="521" y="883"/>
                  </a:lnTo>
                  <a:lnTo>
                    <a:pt x="491" y="889"/>
                  </a:lnTo>
                  <a:lnTo>
                    <a:pt x="460" y="892"/>
                  </a:lnTo>
                  <a:lnTo>
                    <a:pt x="431" y="895"/>
                  </a:lnTo>
                  <a:lnTo>
                    <a:pt x="402" y="895"/>
                  </a:lnTo>
                  <a:lnTo>
                    <a:pt x="371" y="893"/>
                  </a:lnTo>
                  <a:lnTo>
                    <a:pt x="342" y="892"/>
                  </a:lnTo>
                  <a:lnTo>
                    <a:pt x="313" y="887"/>
                  </a:lnTo>
                  <a:lnTo>
                    <a:pt x="283" y="883"/>
                  </a:lnTo>
                  <a:lnTo>
                    <a:pt x="254" y="877"/>
                  </a:lnTo>
                  <a:lnTo>
                    <a:pt x="225" y="871"/>
                  </a:lnTo>
                  <a:lnTo>
                    <a:pt x="197" y="863"/>
                  </a:lnTo>
                  <a:lnTo>
                    <a:pt x="170" y="854"/>
                  </a:lnTo>
                  <a:lnTo>
                    <a:pt x="144" y="845"/>
                  </a:lnTo>
                  <a:lnTo>
                    <a:pt x="115" y="830"/>
                  </a:lnTo>
                  <a:lnTo>
                    <a:pt x="89" y="811"/>
                  </a:lnTo>
                  <a:lnTo>
                    <a:pt x="63" y="792"/>
                  </a:lnTo>
                  <a:lnTo>
                    <a:pt x="43" y="769"/>
                  </a:lnTo>
                  <a:lnTo>
                    <a:pt x="24" y="745"/>
                  </a:lnTo>
                  <a:lnTo>
                    <a:pt x="10" y="719"/>
                  </a:lnTo>
                  <a:lnTo>
                    <a:pt x="1" y="689"/>
                  </a:lnTo>
                  <a:lnTo>
                    <a:pt x="0" y="657"/>
                  </a:lnTo>
                  <a:lnTo>
                    <a:pt x="3" y="623"/>
                  </a:lnTo>
                  <a:lnTo>
                    <a:pt x="10" y="594"/>
                  </a:lnTo>
                  <a:lnTo>
                    <a:pt x="22" y="567"/>
                  </a:lnTo>
                  <a:lnTo>
                    <a:pt x="38" y="543"/>
                  </a:lnTo>
                  <a:lnTo>
                    <a:pt x="55" y="520"/>
                  </a:lnTo>
                  <a:lnTo>
                    <a:pt x="75" y="499"/>
                  </a:lnTo>
                  <a:lnTo>
                    <a:pt x="99" y="479"/>
                  </a:lnTo>
                  <a:lnTo>
                    <a:pt x="125" y="458"/>
                  </a:lnTo>
                  <a:lnTo>
                    <a:pt x="141" y="449"/>
                  </a:lnTo>
                  <a:lnTo>
                    <a:pt x="158" y="438"/>
                  </a:lnTo>
                  <a:lnTo>
                    <a:pt x="175" y="427"/>
                  </a:lnTo>
                  <a:lnTo>
                    <a:pt x="194" y="417"/>
                  </a:lnTo>
                  <a:lnTo>
                    <a:pt x="213" y="406"/>
                  </a:lnTo>
                  <a:lnTo>
                    <a:pt x="233" y="397"/>
                  </a:lnTo>
                  <a:lnTo>
                    <a:pt x="254" y="387"/>
                  </a:lnTo>
                  <a:lnTo>
                    <a:pt x="275" y="379"/>
                  </a:lnTo>
                  <a:lnTo>
                    <a:pt x="295" y="371"/>
                  </a:lnTo>
                  <a:lnTo>
                    <a:pt x="318" y="365"/>
                  </a:lnTo>
                  <a:lnTo>
                    <a:pt x="338" y="361"/>
                  </a:lnTo>
                  <a:lnTo>
                    <a:pt x="361" y="359"/>
                  </a:lnTo>
                  <a:lnTo>
                    <a:pt x="383" y="359"/>
                  </a:lnTo>
                  <a:lnTo>
                    <a:pt x="405" y="361"/>
                  </a:lnTo>
                  <a:lnTo>
                    <a:pt x="426" y="367"/>
                  </a:lnTo>
                  <a:lnTo>
                    <a:pt x="448" y="374"/>
                  </a:lnTo>
                  <a:lnTo>
                    <a:pt x="428" y="350"/>
                  </a:lnTo>
                  <a:lnTo>
                    <a:pt x="440" y="347"/>
                  </a:lnTo>
                  <a:lnTo>
                    <a:pt x="423" y="317"/>
                  </a:lnTo>
                  <a:lnTo>
                    <a:pt x="405" y="283"/>
                  </a:lnTo>
                  <a:lnTo>
                    <a:pt x="388" y="247"/>
                  </a:lnTo>
                  <a:lnTo>
                    <a:pt x="373" y="209"/>
                  </a:lnTo>
                  <a:lnTo>
                    <a:pt x="357" y="171"/>
                  </a:lnTo>
                  <a:lnTo>
                    <a:pt x="342" y="135"/>
                  </a:lnTo>
                  <a:lnTo>
                    <a:pt x="325" y="101"/>
                  </a:lnTo>
                  <a:lnTo>
                    <a:pt x="306" y="72"/>
                  </a:lnTo>
                  <a:lnTo>
                    <a:pt x="302" y="57"/>
                  </a:lnTo>
                  <a:lnTo>
                    <a:pt x="304" y="44"/>
                  </a:lnTo>
                  <a:lnTo>
                    <a:pt x="307" y="33"/>
                  </a:lnTo>
                  <a:lnTo>
                    <a:pt x="316" y="24"/>
                  </a:lnTo>
                  <a:lnTo>
                    <a:pt x="326" y="18"/>
                  </a:lnTo>
                  <a:lnTo>
                    <a:pt x="338" y="12"/>
                  </a:lnTo>
                  <a:lnTo>
                    <a:pt x="350" y="7"/>
                  </a:lnTo>
                  <a:lnTo>
                    <a:pt x="362" y="3"/>
                  </a:lnTo>
                  <a:lnTo>
                    <a:pt x="380" y="4"/>
                  </a:lnTo>
                  <a:lnTo>
                    <a:pt x="395" y="4"/>
                  </a:lnTo>
                  <a:lnTo>
                    <a:pt x="409" y="4"/>
                  </a:lnTo>
                  <a:lnTo>
                    <a:pt x="423" y="4"/>
                  </a:lnTo>
                  <a:lnTo>
                    <a:pt x="435" y="4"/>
                  </a:lnTo>
                  <a:lnTo>
                    <a:pt x="447" y="6"/>
                  </a:lnTo>
                  <a:lnTo>
                    <a:pt x="460" y="7"/>
                  </a:lnTo>
                  <a:lnTo>
                    <a:pt x="476" y="10"/>
                  </a:lnTo>
                  <a:lnTo>
                    <a:pt x="498" y="7"/>
                  </a:lnTo>
                  <a:lnTo>
                    <a:pt x="522" y="4"/>
                  </a:lnTo>
                  <a:lnTo>
                    <a:pt x="545" y="1"/>
                  </a:lnTo>
                  <a:lnTo>
                    <a:pt x="569" y="0"/>
                  </a:lnTo>
                  <a:lnTo>
                    <a:pt x="593" y="0"/>
                  </a:lnTo>
                  <a:lnTo>
                    <a:pt x="617" y="1"/>
                  </a:lnTo>
                  <a:lnTo>
                    <a:pt x="639" y="3"/>
                  </a:lnTo>
                  <a:lnTo>
                    <a:pt x="661" y="6"/>
                  </a:lnTo>
                  <a:lnTo>
                    <a:pt x="684" y="9"/>
                  </a:lnTo>
                  <a:lnTo>
                    <a:pt x="704" y="15"/>
                  </a:lnTo>
                  <a:lnTo>
                    <a:pt x="725" y="21"/>
                  </a:lnTo>
                  <a:lnTo>
                    <a:pt x="744" y="30"/>
                  </a:lnTo>
                  <a:lnTo>
                    <a:pt x="761" y="39"/>
                  </a:lnTo>
                  <a:lnTo>
                    <a:pt x="778" y="51"/>
                  </a:lnTo>
                  <a:lnTo>
                    <a:pt x="792" y="63"/>
                  </a:lnTo>
                  <a:lnTo>
                    <a:pt x="804" y="78"/>
                  </a:lnTo>
                  <a:close/>
                </a:path>
              </a:pathLst>
            </a:cu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6769080" y="1990800"/>
              <a:ext cx="343080" cy="235080"/>
            </a:xfrm>
            <a:custGeom>
              <a:avLst/>
              <a:gdLst/>
              <a:ahLst/>
              <a:rect l="l" t="t" r="r" b="b"/>
              <a:pathLst>
                <a:path w="433" h="298">
                  <a:moveTo>
                    <a:pt x="290" y="9"/>
                  </a:moveTo>
                  <a:lnTo>
                    <a:pt x="292" y="26"/>
                  </a:lnTo>
                  <a:lnTo>
                    <a:pt x="297" y="40"/>
                  </a:lnTo>
                  <a:lnTo>
                    <a:pt x="309" y="49"/>
                  </a:lnTo>
                  <a:lnTo>
                    <a:pt x="330" y="50"/>
                  </a:lnTo>
                  <a:lnTo>
                    <a:pt x="335" y="52"/>
                  </a:lnTo>
                  <a:lnTo>
                    <a:pt x="340" y="53"/>
                  </a:lnTo>
                  <a:lnTo>
                    <a:pt x="342" y="57"/>
                  </a:lnTo>
                  <a:lnTo>
                    <a:pt x="345" y="58"/>
                  </a:lnTo>
                  <a:lnTo>
                    <a:pt x="344" y="58"/>
                  </a:lnTo>
                  <a:lnTo>
                    <a:pt x="340" y="60"/>
                  </a:lnTo>
                  <a:lnTo>
                    <a:pt x="338" y="63"/>
                  </a:lnTo>
                  <a:lnTo>
                    <a:pt x="338" y="66"/>
                  </a:lnTo>
                  <a:lnTo>
                    <a:pt x="347" y="69"/>
                  </a:lnTo>
                  <a:lnTo>
                    <a:pt x="357" y="72"/>
                  </a:lnTo>
                  <a:lnTo>
                    <a:pt x="368" y="73"/>
                  </a:lnTo>
                  <a:lnTo>
                    <a:pt x="380" y="75"/>
                  </a:lnTo>
                  <a:lnTo>
                    <a:pt x="392" y="76"/>
                  </a:lnTo>
                  <a:lnTo>
                    <a:pt x="405" y="78"/>
                  </a:lnTo>
                  <a:lnTo>
                    <a:pt x="419" y="78"/>
                  </a:lnTo>
                  <a:lnTo>
                    <a:pt x="433" y="79"/>
                  </a:lnTo>
                  <a:lnTo>
                    <a:pt x="421" y="101"/>
                  </a:lnTo>
                  <a:lnTo>
                    <a:pt x="405" y="119"/>
                  </a:lnTo>
                  <a:lnTo>
                    <a:pt x="388" y="135"/>
                  </a:lnTo>
                  <a:lnTo>
                    <a:pt x="369" y="152"/>
                  </a:lnTo>
                  <a:lnTo>
                    <a:pt x="350" y="167"/>
                  </a:lnTo>
                  <a:lnTo>
                    <a:pt x="333" y="184"/>
                  </a:lnTo>
                  <a:lnTo>
                    <a:pt x="318" y="201"/>
                  </a:lnTo>
                  <a:lnTo>
                    <a:pt x="306" y="222"/>
                  </a:lnTo>
                  <a:lnTo>
                    <a:pt x="283" y="225"/>
                  </a:lnTo>
                  <a:lnTo>
                    <a:pt x="302" y="169"/>
                  </a:lnTo>
                  <a:lnTo>
                    <a:pt x="302" y="173"/>
                  </a:lnTo>
                  <a:lnTo>
                    <a:pt x="307" y="163"/>
                  </a:lnTo>
                  <a:lnTo>
                    <a:pt x="320" y="151"/>
                  </a:lnTo>
                  <a:lnTo>
                    <a:pt x="330" y="134"/>
                  </a:lnTo>
                  <a:lnTo>
                    <a:pt x="326" y="114"/>
                  </a:lnTo>
                  <a:lnTo>
                    <a:pt x="309" y="135"/>
                  </a:lnTo>
                  <a:lnTo>
                    <a:pt x="295" y="158"/>
                  </a:lnTo>
                  <a:lnTo>
                    <a:pt x="285" y="179"/>
                  </a:lnTo>
                  <a:lnTo>
                    <a:pt x="277" y="201"/>
                  </a:lnTo>
                  <a:lnTo>
                    <a:pt x="268" y="223"/>
                  </a:lnTo>
                  <a:lnTo>
                    <a:pt x="259" y="246"/>
                  </a:lnTo>
                  <a:lnTo>
                    <a:pt x="249" y="272"/>
                  </a:lnTo>
                  <a:lnTo>
                    <a:pt x="235" y="298"/>
                  </a:lnTo>
                  <a:lnTo>
                    <a:pt x="215" y="298"/>
                  </a:lnTo>
                  <a:lnTo>
                    <a:pt x="196" y="298"/>
                  </a:lnTo>
                  <a:lnTo>
                    <a:pt x="177" y="295"/>
                  </a:lnTo>
                  <a:lnTo>
                    <a:pt x="160" y="289"/>
                  </a:lnTo>
                  <a:lnTo>
                    <a:pt x="146" y="280"/>
                  </a:lnTo>
                  <a:lnTo>
                    <a:pt x="136" y="267"/>
                  </a:lnTo>
                  <a:lnTo>
                    <a:pt x="130" y="252"/>
                  </a:lnTo>
                  <a:lnTo>
                    <a:pt x="129" y="233"/>
                  </a:lnTo>
                  <a:lnTo>
                    <a:pt x="118" y="211"/>
                  </a:lnTo>
                  <a:lnTo>
                    <a:pt x="106" y="189"/>
                  </a:lnTo>
                  <a:lnTo>
                    <a:pt x="96" y="169"/>
                  </a:lnTo>
                  <a:lnTo>
                    <a:pt x="84" y="148"/>
                  </a:lnTo>
                  <a:lnTo>
                    <a:pt x="74" y="126"/>
                  </a:lnTo>
                  <a:lnTo>
                    <a:pt x="62" y="107"/>
                  </a:lnTo>
                  <a:lnTo>
                    <a:pt x="53" y="85"/>
                  </a:lnTo>
                  <a:lnTo>
                    <a:pt x="43" y="66"/>
                  </a:lnTo>
                  <a:lnTo>
                    <a:pt x="235" y="76"/>
                  </a:lnTo>
                  <a:lnTo>
                    <a:pt x="223" y="99"/>
                  </a:lnTo>
                  <a:lnTo>
                    <a:pt x="213" y="123"/>
                  </a:lnTo>
                  <a:lnTo>
                    <a:pt x="204" y="149"/>
                  </a:lnTo>
                  <a:lnTo>
                    <a:pt x="198" y="176"/>
                  </a:lnTo>
                  <a:lnTo>
                    <a:pt x="191" y="202"/>
                  </a:lnTo>
                  <a:lnTo>
                    <a:pt x="185" y="228"/>
                  </a:lnTo>
                  <a:lnTo>
                    <a:pt x="179" y="252"/>
                  </a:lnTo>
                  <a:lnTo>
                    <a:pt x="172" y="274"/>
                  </a:lnTo>
                  <a:lnTo>
                    <a:pt x="196" y="287"/>
                  </a:lnTo>
                  <a:lnTo>
                    <a:pt x="211" y="274"/>
                  </a:lnTo>
                  <a:lnTo>
                    <a:pt x="223" y="258"/>
                  </a:lnTo>
                  <a:lnTo>
                    <a:pt x="230" y="242"/>
                  </a:lnTo>
                  <a:lnTo>
                    <a:pt x="237" y="222"/>
                  </a:lnTo>
                  <a:lnTo>
                    <a:pt x="240" y="204"/>
                  </a:lnTo>
                  <a:lnTo>
                    <a:pt x="247" y="186"/>
                  </a:lnTo>
                  <a:lnTo>
                    <a:pt x="254" y="167"/>
                  </a:lnTo>
                  <a:lnTo>
                    <a:pt x="266" y="152"/>
                  </a:lnTo>
                  <a:lnTo>
                    <a:pt x="270" y="137"/>
                  </a:lnTo>
                  <a:lnTo>
                    <a:pt x="270" y="114"/>
                  </a:lnTo>
                  <a:lnTo>
                    <a:pt x="271" y="91"/>
                  </a:lnTo>
                  <a:lnTo>
                    <a:pt x="283" y="76"/>
                  </a:lnTo>
                  <a:lnTo>
                    <a:pt x="280" y="61"/>
                  </a:lnTo>
                  <a:lnTo>
                    <a:pt x="271" y="49"/>
                  </a:lnTo>
                  <a:lnTo>
                    <a:pt x="259" y="40"/>
                  </a:lnTo>
                  <a:lnTo>
                    <a:pt x="247" y="32"/>
                  </a:lnTo>
                  <a:lnTo>
                    <a:pt x="232" y="26"/>
                  </a:lnTo>
                  <a:lnTo>
                    <a:pt x="215" y="22"/>
                  </a:lnTo>
                  <a:lnTo>
                    <a:pt x="199" y="17"/>
                  </a:lnTo>
                  <a:lnTo>
                    <a:pt x="184" y="12"/>
                  </a:lnTo>
                  <a:lnTo>
                    <a:pt x="179" y="23"/>
                  </a:lnTo>
                  <a:lnTo>
                    <a:pt x="184" y="25"/>
                  </a:lnTo>
                  <a:lnTo>
                    <a:pt x="192" y="26"/>
                  </a:lnTo>
                  <a:lnTo>
                    <a:pt x="196" y="37"/>
                  </a:lnTo>
                  <a:lnTo>
                    <a:pt x="172" y="37"/>
                  </a:lnTo>
                  <a:lnTo>
                    <a:pt x="148" y="35"/>
                  </a:lnTo>
                  <a:lnTo>
                    <a:pt x="124" y="34"/>
                  </a:lnTo>
                  <a:lnTo>
                    <a:pt x="101" y="32"/>
                  </a:lnTo>
                  <a:lnTo>
                    <a:pt x="77" y="29"/>
                  </a:lnTo>
                  <a:lnTo>
                    <a:pt x="51" y="26"/>
                  </a:lnTo>
                  <a:lnTo>
                    <a:pt x="27" y="22"/>
                  </a:lnTo>
                  <a:lnTo>
                    <a:pt x="0" y="17"/>
                  </a:lnTo>
                  <a:lnTo>
                    <a:pt x="20" y="5"/>
                  </a:lnTo>
                  <a:lnTo>
                    <a:pt x="46" y="0"/>
                  </a:lnTo>
                  <a:lnTo>
                    <a:pt x="75" y="2"/>
                  </a:lnTo>
                  <a:lnTo>
                    <a:pt x="106" y="5"/>
                  </a:lnTo>
                  <a:lnTo>
                    <a:pt x="139" y="8"/>
                  </a:lnTo>
                  <a:lnTo>
                    <a:pt x="170" y="11"/>
                  </a:lnTo>
                  <a:lnTo>
                    <a:pt x="198" y="9"/>
                  </a:lnTo>
                  <a:lnTo>
                    <a:pt x="223" y="2"/>
                  </a:lnTo>
                  <a:lnTo>
                    <a:pt x="290" y="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027920" y="1995840"/>
              <a:ext cx="95400" cy="36360"/>
            </a:xfrm>
            <a:custGeom>
              <a:avLst/>
              <a:gdLst/>
              <a:ahLst/>
              <a:rect l="l" t="t" r="r" b="b"/>
              <a:pathLst>
                <a:path w="121" h="47">
                  <a:moveTo>
                    <a:pt x="52" y="3"/>
                  </a:moveTo>
                  <a:lnTo>
                    <a:pt x="55" y="14"/>
                  </a:lnTo>
                  <a:lnTo>
                    <a:pt x="61" y="20"/>
                  </a:lnTo>
                  <a:lnTo>
                    <a:pt x="69" y="26"/>
                  </a:lnTo>
                  <a:lnTo>
                    <a:pt x="79" y="29"/>
                  </a:lnTo>
                  <a:lnTo>
                    <a:pt x="90" y="32"/>
                  </a:lnTo>
                  <a:lnTo>
                    <a:pt x="102" y="34"/>
                  </a:lnTo>
                  <a:lnTo>
                    <a:pt x="112" y="37"/>
                  </a:lnTo>
                  <a:lnTo>
                    <a:pt x="121" y="41"/>
                  </a:lnTo>
                  <a:lnTo>
                    <a:pt x="104" y="47"/>
                  </a:lnTo>
                  <a:lnTo>
                    <a:pt x="88" y="47"/>
                  </a:lnTo>
                  <a:lnTo>
                    <a:pt x="74" y="43"/>
                  </a:lnTo>
                  <a:lnTo>
                    <a:pt x="59" y="37"/>
                  </a:lnTo>
                  <a:lnTo>
                    <a:pt x="45" y="29"/>
                  </a:lnTo>
                  <a:lnTo>
                    <a:pt x="31" y="23"/>
                  </a:lnTo>
                  <a:lnTo>
                    <a:pt x="16" y="20"/>
                  </a:lnTo>
                  <a:lnTo>
                    <a:pt x="0" y="20"/>
                  </a:lnTo>
                  <a:lnTo>
                    <a:pt x="0" y="0"/>
                  </a:lnTo>
                  <a:lnTo>
                    <a:pt x="52" y="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6215040" y="2141640"/>
              <a:ext cx="235080" cy="317520"/>
            </a:xfrm>
            <a:custGeom>
              <a:avLst/>
              <a:gdLst/>
              <a:ahLst/>
              <a:rect l="l" t="t" r="r" b="b"/>
              <a:pathLst>
                <a:path w="296" h="401">
                  <a:moveTo>
                    <a:pt x="296" y="21"/>
                  </a:moveTo>
                  <a:lnTo>
                    <a:pt x="273" y="30"/>
                  </a:lnTo>
                  <a:lnTo>
                    <a:pt x="251" y="41"/>
                  </a:lnTo>
                  <a:lnTo>
                    <a:pt x="229" y="53"/>
                  </a:lnTo>
                  <a:lnTo>
                    <a:pt x="205" y="65"/>
                  </a:lnTo>
                  <a:lnTo>
                    <a:pt x="182" y="80"/>
                  </a:lnTo>
                  <a:lnTo>
                    <a:pt x="160" y="96"/>
                  </a:lnTo>
                  <a:lnTo>
                    <a:pt x="141" y="112"/>
                  </a:lnTo>
                  <a:lnTo>
                    <a:pt x="122" y="132"/>
                  </a:lnTo>
                  <a:lnTo>
                    <a:pt x="105" y="153"/>
                  </a:lnTo>
                  <a:lnTo>
                    <a:pt x="89" y="176"/>
                  </a:lnTo>
                  <a:lnTo>
                    <a:pt x="77" y="200"/>
                  </a:lnTo>
                  <a:lnTo>
                    <a:pt x="69" y="228"/>
                  </a:lnTo>
                  <a:lnTo>
                    <a:pt x="64" y="258"/>
                  </a:lnTo>
                  <a:lnTo>
                    <a:pt x="62" y="290"/>
                  </a:lnTo>
                  <a:lnTo>
                    <a:pt x="64" y="323"/>
                  </a:lnTo>
                  <a:lnTo>
                    <a:pt x="71" y="361"/>
                  </a:lnTo>
                  <a:lnTo>
                    <a:pt x="71" y="373"/>
                  </a:lnTo>
                  <a:lnTo>
                    <a:pt x="67" y="387"/>
                  </a:lnTo>
                  <a:lnTo>
                    <a:pt x="62" y="396"/>
                  </a:lnTo>
                  <a:lnTo>
                    <a:pt x="59" y="401"/>
                  </a:lnTo>
                  <a:lnTo>
                    <a:pt x="45" y="382"/>
                  </a:lnTo>
                  <a:lnTo>
                    <a:pt x="31" y="363"/>
                  </a:lnTo>
                  <a:lnTo>
                    <a:pt x="21" y="343"/>
                  </a:lnTo>
                  <a:lnTo>
                    <a:pt x="12" y="320"/>
                  </a:lnTo>
                  <a:lnTo>
                    <a:pt x="5" y="296"/>
                  </a:lnTo>
                  <a:lnTo>
                    <a:pt x="2" y="270"/>
                  </a:lnTo>
                  <a:lnTo>
                    <a:pt x="0" y="241"/>
                  </a:lnTo>
                  <a:lnTo>
                    <a:pt x="4" y="213"/>
                  </a:lnTo>
                  <a:lnTo>
                    <a:pt x="12" y="188"/>
                  </a:lnTo>
                  <a:lnTo>
                    <a:pt x="24" y="159"/>
                  </a:lnTo>
                  <a:lnTo>
                    <a:pt x="40" y="128"/>
                  </a:lnTo>
                  <a:lnTo>
                    <a:pt x="64" y="97"/>
                  </a:lnTo>
                  <a:lnTo>
                    <a:pt x="95" y="67"/>
                  </a:lnTo>
                  <a:lnTo>
                    <a:pt x="139" y="40"/>
                  </a:lnTo>
                  <a:lnTo>
                    <a:pt x="198" y="17"/>
                  </a:lnTo>
                  <a:lnTo>
                    <a:pt x="272" y="0"/>
                  </a:lnTo>
                  <a:lnTo>
                    <a:pt x="296" y="2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6896160" y="2445120"/>
              <a:ext cx="50760" cy="36360"/>
            </a:xfrm>
            <a:custGeom>
              <a:avLst/>
              <a:gdLst/>
              <a:ahLst/>
              <a:rect l="l" t="t" r="r" b="b"/>
              <a:pathLst>
                <a:path w="63" h="46">
                  <a:moveTo>
                    <a:pt x="48" y="2"/>
                  </a:moveTo>
                  <a:lnTo>
                    <a:pt x="51" y="7"/>
                  </a:lnTo>
                  <a:lnTo>
                    <a:pt x="56" y="19"/>
                  </a:lnTo>
                  <a:lnTo>
                    <a:pt x="62" y="31"/>
                  </a:lnTo>
                  <a:lnTo>
                    <a:pt x="63" y="35"/>
                  </a:lnTo>
                  <a:lnTo>
                    <a:pt x="53" y="41"/>
                  </a:lnTo>
                  <a:lnTo>
                    <a:pt x="43" y="45"/>
                  </a:lnTo>
                  <a:lnTo>
                    <a:pt x="32" y="46"/>
                  </a:lnTo>
                  <a:lnTo>
                    <a:pt x="22" y="45"/>
                  </a:lnTo>
                  <a:lnTo>
                    <a:pt x="15" y="38"/>
                  </a:lnTo>
                  <a:lnTo>
                    <a:pt x="10" y="26"/>
                  </a:lnTo>
                  <a:lnTo>
                    <a:pt x="5" y="14"/>
                  </a:lnTo>
                  <a:lnTo>
                    <a:pt x="0" y="7"/>
                  </a:lnTo>
                  <a:lnTo>
                    <a:pt x="10" y="4"/>
                  </a:lnTo>
                  <a:lnTo>
                    <a:pt x="24" y="2"/>
                  </a:lnTo>
                  <a:lnTo>
                    <a:pt x="36" y="0"/>
                  </a:lnTo>
                  <a:lnTo>
                    <a:pt x="48" y="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6954840" y="2440080"/>
              <a:ext cx="50760" cy="28800"/>
            </a:xfrm>
            <a:custGeom>
              <a:avLst/>
              <a:gdLst/>
              <a:ahLst/>
              <a:rect l="l" t="t" r="r" b="b"/>
              <a:pathLst>
                <a:path w="63" h="35">
                  <a:moveTo>
                    <a:pt x="60" y="9"/>
                  </a:moveTo>
                  <a:lnTo>
                    <a:pt x="63" y="14"/>
                  </a:lnTo>
                  <a:lnTo>
                    <a:pt x="61" y="18"/>
                  </a:lnTo>
                  <a:lnTo>
                    <a:pt x="56" y="23"/>
                  </a:lnTo>
                  <a:lnTo>
                    <a:pt x="48" y="27"/>
                  </a:lnTo>
                  <a:lnTo>
                    <a:pt x="39" y="30"/>
                  </a:lnTo>
                  <a:lnTo>
                    <a:pt x="31" y="33"/>
                  </a:lnTo>
                  <a:lnTo>
                    <a:pt x="22" y="35"/>
                  </a:lnTo>
                  <a:lnTo>
                    <a:pt x="15" y="35"/>
                  </a:lnTo>
                  <a:lnTo>
                    <a:pt x="12" y="27"/>
                  </a:lnTo>
                  <a:lnTo>
                    <a:pt x="8" y="17"/>
                  </a:lnTo>
                  <a:lnTo>
                    <a:pt x="3" y="8"/>
                  </a:lnTo>
                  <a:lnTo>
                    <a:pt x="0" y="1"/>
                  </a:lnTo>
                  <a:lnTo>
                    <a:pt x="1" y="1"/>
                  </a:lnTo>
                  <a:lnTo>
                    <a:pt x="6" y="1"/>
                  </a:lnTo>
                  <a:lnTo>
                    <a:pt x="15" y="0"/>
                  </a:lnTo>
                  <a:lnTo>
                    <a:pt x="25" y="0"/>
                  </a:lnTo>
                  <a:lnTo>
                    <a:pt x="36" y="1"/>
                  </a:lnTo>
                  <a:lnTo>
                    <a:pt x="46" y="3"/>
                  </a:lnTo>
                  <a:lnTo>
                    <a:pt x="53" y="4"/>
                  </a:lnTo>
                  <a:lnTo>
                    <a:pt x="60" y="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6240600" y="2489400"/>
              <a:ext cx="536400" cy="395280"/>
            </a:xfrm>
            <a:custGeom>
              <a:avLst/>
              <a:gdLst/>
              <a:ahLst/>
              <a:rect l="l" t="t" r="r" b="b"/>
              <a:pathLst>
                <a:path w="677" h="499">
                  <a:moveTo>
                    <a:pt x="43" y="4"/>
                  </a:moveTo>
                  <a:lnTo>
                    <a:pt x="50" y="22"/>
                  </a:lnTo>
                  <a:lnTo>
                    <a:pt x="57" y="41"/>
                  </a:lnTo>
                  <a:lnTo>
                    <a:pt x="64" y="59"/>
                  </a:lnTo>
                  <a:lnTo>
                    <a:pt x="74" y="77"/>
                  </a:lnTo>
                  <a:lnTo>
                    <a:pt x="84" y="92"/>
                  </a:lnTo>
                  <a:lnTo>
                    <a:pt x="95" y="106"/>
                  </a:lnTo>
                  <a:lnTo>
                    <a:pt x="108" y="118"/>
                  </a:lnTo>
                  <a:lnTo>
                    <a:pt x="124" y="127"/>
                  </a:lnTo>
                  <a:lnTo>
                    <a:pt x="141" y="138"/>
                  </a:lnTo>
                  <a:lnTo>
                    <a:pt x="158" y="147"/>
                  </a:lnTo>
                  <a:lnTo>
                    <a:pt x="174" y="157"/>
                  </a:lnTo>
                  <a:lnTo>
                    <a:pt x="189" y="165"/>
                  </a:lnTo>
                  <a:lnTo>
                    <a:pt x="206" y="173"/>
                  </a:lnTo>
                  <a:lnTo>
                    <a:pt x="223" y="180"/>
                  </a:lnTo>
                  <a:lnTo>
                    <a:pt x="241" y="185"/>
                  </a:lnTo>
                  <a:lnTo>
                    <a:pt x="261" y="188"/>
                  </a:lnTo>
                  <a:lnTo>
                    <a:pt x="258" y="220"/>
                  </a:lnTo>
                  <a:lnTo>
                    <a:pt x="261" y="249"/>
                  </a:lnTo>
                  <a:lnTo>
                    <a:pt x="268" y="273"/>
                  </a:lnTo>
                  <a:lnTo>
                    <a:pt x="282" y="294"/>
                  </a:lnTo>
                  <a:lnTo>
                    <a:pt x="297" y="312"/>
                  </a:lnTo>
                  <a:lnTo>
                    <a:pt x="316" y="330"/>
                  </a:lnTo>
                  <a:lnTo>
                    <a:pt x="337" y="349"/>
                  </a:lnTo>
                  <a:lnTo>
                    <a:pt x="359" y="368"/>
                  </a:lnTo>
                  <a:lnTo>
                    <a:pt x="375" y="378"/>
                  </a:lnTo>
                  <a:lnTo>
                    <a:pt x="392" y="385"/>
                  </a:lnTo>
                  <a:lnTo>
                    <a:pt x="409" y="394"/>
                  </a:lnTo>
                  <a:lnTo>
                    <a:pt x="425" y="402"/>
                  </a:lnTo>
                  <a:lnTo>
                    <a:pt x="442" y="409"/>
                  </a:lnTo>
                  <a:lnTo>
                    <a:pt x="459" y="417"/>
                  </a:lnTo>
                  <a:lnTo>
                    <a:pt x="476" y="423"/>
                  </a:lnTo>
                  <a:lnTo>
                    <a:pt x="495" y="429"/>
                  </a:lnTo>
                  <a:lnTo>
                    <a:pt x="512" y="435"/>
                  </a:lnTo>
                  <a:lnTo>
                    <a:pt x="531" y="440"/>
                  </a:lnTo>
                  <a:lnTo>
                    <a:pt x="550" y="444"/>
                  </a:lnTo>
                  <a:lnTo>
                    <a:pt x="569" y="447"/>
                  </a:lnTo>
                  <a:lnTo>
                    <a:pt x="588" y="450"/>
                  </a:lnTo>
                  <a:lnTo>
                    <a:pt x="608" y="452"/>
                  </a:lnTo>
                  <a:lnTo>
                    <a:pt x="629" y="452"/>
                  </a:lnTo>
                  <a:lnTo>
                    <a:pt x="650" y="452"/>
                  </a:lnTo>
                  <a:lnTo>
                    <a:pt x="677" y="490"/>
                  </a:lnTo>
                  <a:lnTo>
                    <a:pt x="653" y="494"/>
                  </a:lnTo>
                  <a:lnTo>
                    <a:pt x="627" y="497"/>
                  </a:lnTo>
                  <a:lnTo>
                    <a:pt x="602" y="499"/>
                  </a:lnTo>
                  <a:lnTo>
                    <a:pt x="576" y="497"/>
                  </a:lnTo>
                  <a:lnTo>
                    <a:pt x="550" y="496"/>
                  </a:lnTo>
                  <a:lnTo>
                    <a:pt x="524" y="491"/>
                  </a:lnTo>
                  <a:lnTo>
                    <a:pt x="498" y="487"/>
                  </a:lnTo>
                  <a:lnTo>
                    <a:pt x="473" y="479"/>
                  </a:lnTo>
                  <a:lnTo>
                    <a:pt x="449" y="472"/>
                  </a:lnTo>
                  <a:lnTo>
                    <a:pt x="425" y="461"/>
                  </a:lnTo>
                  <a:lnTo>
                    <a:pt x="402" y="450"/>
                  </a:lnTo>
                  <a:lnTo>
                    <a:pt x="380" y="438"/>
                  </a:lnTo>
                  <a:lnTo>
                    <a:pt x="361" y="426"/>
                  </a:lnTo>
                  <a:lnTo>
                    <a:pt x="342" y="412"/>
                  </a:lnTo>
                  <a:lnTo>
                    <a:pt x="325" y="397"/>
                  </a:lnTo>
                  <a:lnTo>
                    <a:pt x="311" y="382"/>
                  </a:lnTo>
                  <a:lnTo>
                    <a:pt x="301" y="367"/>
                  </a:lnTo>
                  <a:lnTo>
                    <a:pt x="290" y="349"/>
                  </a:lnTo>
                  <a:lnTo>
                    <a:pt x="282" y="327"/>
                  </a:lnTo>
                  <a:lnTo>
                    <a:pt x="277" y="306"/>
                  </a:lnTo>
                  <a:lnTo>
                    <a:pt x="234" y="299"/>
                  </a:lnTo>
                  <a:lnTo>
                    <a:pt x="194" y="290"/>
                  </a:lnTo>
                  <a:lnTo>
                    <a:pt x="158" y="277"/>
                  </a:lnTo>
                  <a:lnTo>
                    <a:pt x="125" y="262"/>
                  </a:lnTo>
                  <a:lnTo>
                    <a:pt x="96" y="244"/>
                  </a:lnTo>
                  <a:lnTo>
                    <a:pt x="72" y="223"/>
                  </a:lnTo>
                  <a:lnTo>
                    <a:pt x="50" y="197"/>
                  </a:lnTo>
                  <a:lnTo>
                    <a:pt x="31" y="168"/>
                  </a:lnTo>
                  <a:lnTo>
                    <a:pt x="17" y="133"/>
                  </a:lnTo>
                  <a:lnTo>
                    <a:pt x="9" y="91"/>
                  </a:lnTo>
                  <a:lnTo>
                    <a:pt x="3" y="47"/>
                  </a:lnTo>
                  <a:lnTo>
                    <a:pt x="0" y="6"/>
                  </a:lnTo>
                  <a:lnTo>
                    <a:pt x="14" y="3"/>
                  </a:lnTo>
                  <a:lnTo>
                    <a:pt x="28" y="0"/>
                  </a:lnTo>
                  <a:lnTo>
                    <a:pt x="38" y="0"/>
                  </a:lnTo>
                  <a:lnTo>
                    <a:pt x="43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7177320" y="2576880"/>
              <a:ext cx="766800" cy="558720"/>
            </a:xfrm>
            <a:custGeom>
              <a:avLst/>
              <a:gdLst/>
              <a:ahLst/>
              <a:rect l="l" t="t" r="r" b="b"/>
              <a:pathLst>
                <a:path w="966" h="705">
                  <a:moveTo>
                    <a:pt x="629" y="14"/>
                  </a:moveTo>
                  <a:lnTo>
                    <a:pt x="632" y="20"/>
                  </a:lnTo>
                  <a:lnTo>
                    <a:pt x="637" y="25"/>
                  </a:lnTo>
                  <a:lnTo>
                    <a:pt x="644" y="28"/>
                  </a:lnTo>
                  <a:lnTo>
                    <a:pt x="651" y="29"/>
                  </a:lnTo>
                  <a:lnTo>
                    <a:pt x="660" y="31"/>
                  </a:lnTo>
                  <a:lnTo>
                    <a:pt x="668" y="31"/>
                  </a:lnTo>
                  <a:lnTo>
                    <a:pt x="677" y="31"/>
                  </a:lnTo>
                  <a:lnTo>
                    <a:pt x="685" y="29"/>
                  </a:lnTo>
                  <a:lnTo>
                    <a:pt x="685" y="40"/>
                  </a:lnTo>
                  <a:lnTo>
                    <a:pt x="689" y="44"/>
                  </a:lnTo>
                  <a:lnTo>
                    <a:pt x="696" y="47"/>
                  </a:lnTo>
                  <a:lnTo>
                    <a:pt x="704" y="47"/>
                  </a:lnTo>
                  <a:lnTo>
                    <a:pt x="715" y="47"/>
                  </a:lnTo>
                  <a:lnTo>
                    <a:pt x="723" y="46"/>
                  </a:lnTo>
                  <a:lnTo>
                    <a:pt x="734" y="46"/>
                  </a:lnTo>
                  <a:lnTo>
                    <a:pt x="740" y="49"/>
                  </a:lnTo>
                  <a:lnTo>
                    <a:pt x="735" y="67"/>
                  </a:lnTo>
                  <a:lnTo>
                    <a:pt x="749" y="76"/>
                  </a:lnTo>
                  <a:lnTo>
                    <a:pt x="768" y="81"/>
                  </a:lnTo>
                  <a:lnTo>
                    <a:pt x="789" y="84"/>
                  </a:lnTo>
                  <a:lnTo>
                    <a:pt x="809" y="87"/>
                  </a:lnTo>
                  <a:lnTo>
                    <a:pt x="826" y="90"/>
                  </a:lnTo>
                  <a:lnTo>
                    <a:pt x="838" y="96"/>
                  </a:lnTo>
                  <a:lnTo>
                    <a:pt x="842" y="107"/>
                  </a:lnTo>
                  <a:lnTo>
                    <a:pt x="835" y="122"/>
                  </a:lnTo>
                  <a:lnTo>
                    <a:pt x="850" y="135"/>
                  </a:lnTo>
                  <a:lnTo>
                    <a:pt x="864" y="148"/>
                  </a:lnTo>
                  <a:lnTo>
                    <a:pt x="875" y="158"/>
                  </a:lnTo>
                  <a:lnTo>
                    <a:pt x="885" y="167"/>
                  </a:lnTo>
                  <a:lnTo>
                    <a:pt x="893" y="180"/>
                  </a:lnTo>
                  <a:lnTo>
                    <a:pt x="902" y="192"/>
                  </a:lnTo>
                  <a:lnTo>
                    <a:pt x="911" y="205"/>
                  </a:lnTo>
                  <a:lnTo>
                    <a:pt x="921" y="224"/>
                  </a:lnTo>
                  <a:lnTo>
                    <a:pt x="909" y="227"/>
                  </a:lnTo>
                  <a:lnTo>
                    <a:pt x="892" y="225"/>
                  </a:lnTo>
                  <a:lnTo>
                    <a:pt x="875" y="220"/>
                  </a:lnTo>
                  <a:lnTo>
                    <a:pt x="857" y="216"/>
                  </a:lnTo>
                  <a:lnTo>
                    <a:pt x="842" y="213"/>
                  </a:lnTo>
                  <a:lnTo>
                    <a:pt x="830" y="214"/>
                  </a:lnTo>
                  <a:lnTo>
                    <a:pt x="823" y="220"/>
                  </a:lnTo>
                  <a:lnTo>
                    <a:pt x="823" y="237"/>
                  </a:lnTo>
                  <a:lnTo>
                    <a:pt x="816" y="237"/>
                  </a:lnTo>
                  <a:lnTo>
                    <a:pt x="809" y="240"/>
                  </a:lnTo>
                  <a:lnTo>
                    <a:pt x="804" y="245"/>
                  </a:lnTo>
                  <a:lnTo>
                    <a:pt x="799" y="248"/>
                  </a:lnTo>
                  <a:lnTo>
                    <a:pt x="809" y="257"/>
                  </a:lnTo>
                  <a:lnTo>
                    <a:pt x="821" y="264"/>
                  </a:lnTo>
                  <a:lnTo>
                    <a:pt x="837" y="271"/>
                  </a:lnTo>
                  <a:lnTo>
                    <a:pt x="852" y="275"/>
                  </a:lnTo>
                  <a:lnTo>
                    <a:pt x="869" y="280"/>
                  </a:lnTo>
                  <a:lnTo>
                    <a:pt x="885" y="284"/>
                  </a:lnTo>
                  <a:lnTo>
                    <a:pt x="902" y="289"/>
                  </a:lnTo>
                  <a:lnTo>
                    <a:pt x="918" y="293"/>
                  </a:lnTo>
                  <a:lnTo>
                    <a:pt x="912" y="307"/>
                  </a:lnTo>
                  <a:lnTo>
                    <a:pt x="899" y="304"/>
                  </a:lnTo>
                  <a:lnTo>
                    <a:pt x="883" y="298"/>
                  </a:lnTo>
                  <a:lnTo>
                    <a:pt x="868" y="293"/>
                  </a:lnTo>
                  <a:lnTo>
                    <a:pt x="852" y="289"/>
                  </a:lnTo>
                  <a:lnTo>
                    <a:pt x="835" y="286"/>
                  </a:lnTo>
                  <a:lnTo>
                    <a:pt x="820" y="284"/>
                  </a:lnTo>
                  <a:lnTo>
                    <a:pt x="802" y="284"/>
                  </a:lnTo>
                  <a:lnTo>
                    <a:pt x="787" y="289"/>
                  </a:lnTo>
                  <a:lnTo>
                    <a:pt x="830" y="313"/>
                  </a:lnTo>
                  <a:lnTo>
                    <a:pt x="832" y="315"/>
                  </a:lnTo>
                  <a:lnTo>
                    <a:pt x="826" y="315"/>
                  </a:lnTo>
                  <a:lnTo>
                    <a:pt x="818" y="312"/>
                  </a:lnTo>
                  <a:lnTo>
                    <a:pt x="806" y="310"/>
                  </a:lnTo>
                  <a:lnTo>
                    <a:pt x="795" y="308"/>
                  </a:lnTo>
                  <a:lnTo>
                    <a:pt x="785" y="312"/>
                  </a:lnTo>
                  <a:lnTo>
                    <a:pt x="780" y="319"/>
                  </a:lnTo>
                  <a:lnTo>
                    <a:pt x="780" y="334"/>
                  </a:lnTo>
                  <a:lnTo>
                    <a:pt x="775" y="331"/>
                  </a:lnTo>
                  <a:lnTo>
                    <a:pt x="782" y="342"/>
                  </a:lnTo>
                  <a:lnTo>
                    <a:pt x="780" y="348"/>
                  </a:lnTo>
                  <a:lnTo>
                    <a:pt x="775" y="353"/>
                  </a:lnTo>
                  <a:lnTo>
                    <a:pt x="768" y="356"/>
                  </a:lnTo>
                  <a:lnTo>
                    <a:pt x="761" y="359"/>
                  </a:lnTo>
                  <a:lnTo>
                    <a:pt x="756" y="363"/>
                  </a:lnTo>
                  <a:lnTo>
                    <a:pt x="756" y="369"/>
                  </a:lnTo>
                  <a:lnTo>
                    <a:pt x="763" y="380"/>
                  </a:lnTo>
                  <a:lnTo>
                    <a:pt x="790" y="393"/>
                  </a:lnTo>
                  <a:lnTo>
                    <a:pt x="826" y="398"/>
                  </a:lnTo>
                  <a:lnTo>
                    <a:pt x="868" y="397"/>
                  </a:lnTo>
                  <a:lnTo>
                    <a:pt x="907" y="395"/>
                  </a:lnTo>
                  <a:lnTo>
                    <a:pt x="940" y="397"/>
                  </a:lnTo>
                  <a:lnTo>
                    <a:pt x="962" y="407"/>
                  </a:lnTo>
                  <a:lnTo>
                    <a:pt x="966" y="431"/>
                  </a:lnTo>
                  <a:lnTo>
                    <a:pt x="948" y="474"/>
                  </a:lnTo>
                  <a:lnTo>
                    <a:pt x="935" y="488"/>
                  </a:lnTo>
                  <a:lnTo>
                    <a:pt x="918" y="500"/>
                  </a:lnTo>
                  <a:lnTo>
                    <a:pt x="900" y="512"/>
                  </a:lnTo>
                  <a:lnTo>
                    <a:pt x="881" y="522"/>
                  </a:lnTo>
                  <a:lnTo>
                    <a:pt x="861" y="532"/>
                  </a:lnTo>
                  <a:lnTo>
                    <a:pt x="840" y="538"/>
                  </a:lnTo>
                  <a:lnTo>
                    <a:pt x="818" y="539"/>
                  </a:lnTo>
                  <a:lnTo>
                    <a:pt x="795" y="536"/>
                  </a:lnTo>
                  <a:lnTo>
                    <a:pt x="780" y="539"/>
                  </a:lnTo>
                  <a:lnTo>
                    <a:pt x="768" y="535"/>
                  </a:lnTo>
                  <a:lnTo>
                    <a:pt x="759" y="527"/>
                  </a:lnTo>
                  <a:lnTo>
                    <a:pt x="753" y="518"/>
                  </a:lnTo>
                  <a:lnTo>
                    <a:pt x="747" y="510"/>
                  </a:lnTo>
                  <a:lnTo>
                    <a:pt x="742" y="507"/>
                  </a:lnTo>
                  <a:lnTo>
                    <a:pt x="737" y="510"/>
                  </a:lnTo>
                  <a:lnTo>
                    <a:pt x="728" y="526"/>
                  </a:lnTo>
                  <a:lnTo>
                    <a:pt x="730" y="533"/>
                  </a:lnTo>
                  <a:lnTo>
                    <a:pt x="735" y="539"/>
                  </a:lnTo>
                  <a:lnTo>
                    <a:pt x="740" y="545"/>
                  </a:lnTo>
                  <a:lnTo>
                    <a:pt x="747" y="550"/>
                  </a:lnTo>
                  <a:lnTo>
                    <a:pt x="756" y="554"/>
                  </a:lnTo>
                  <a:lnTo>
                    <a:pt x="765" y="559"/>
                  </a:lnTo>
                  <a:lnTo>
                    <a:pt x="771" y="562"/>
                  </a:lnTo>
                  <a:lnTo>
                    <a:pt x="780" y="566"/>
                  </a:lnTo>
                  <a:lnTo>
                    <a:pt x="753" y="586"/>
                  </a:lnTo>
                  <a:lnTo>
                    <a:pt x="723" y="601"/>
                  </a:lnTo>
                  <a:lnTo>
                    <a:pt x="691" y="614"/>
                  </a:lnTo>
                  <a:lnTo>
                    <a:pt x="656" y="624"/>
                  </a:lnTo>
                  <a:lnTo>
                    <a:pt x="622" y="630"/>
                  </a:lnTo>
                  <a:lnTo>
                    <a:pt x="584" y="636"/>
                  </a:lnTo>
                  <a:lnTo>
                    <a:pt x="548" y="641"/>
                  </a:lnTo>
                  <a:lnTo>
                    <a:pt x="510" y="644"/>
                  </a:lnTo>
                  <a:lnTo>
                    <a:pt x="471" y="648"/>
                  </a:lnTo>
                  <a:lnTo>
                    <a:pt x="433" y="651"/>
                  </a:lnTo>
                  <a:lnTo>
                    <a:pt x="397" y="656"/>
                  </a:lnTo>
                  <a:lnTo>
                    <a:pt x="359" y="661"/>
                  </a:lnTo>
                  <a:lnTo>
                    <a:pt x="325" y="668"/>
                  </a:lnTo>
                  <a:lnTo>
                    <a:pt x="290" y="677"/>
                  </a:lnTo>
                  <a:lnTo>
                    <a:pt x="258" y="689"/>
                  </a:lnTo>
                  <a:lnTo>
                    <a:pt x="228" y="705"/>
                  </a:lnTo>
                  <a:lnTo>
                    <a:pt x="211" y="689"/>
                  </a:lnTo>
                  <a:lnTo>
                    <a:pt x="194" y="673"/>
                  </a:lnTo>
                  <a:lnTo>
                    <a:pt x="180" y="658"/>
                  </a:lnTo>
                  <a:lnTo>
                    <a:pt x="165" y="641"/>
                  </a:lnTo>
                  <a:lnTo>
                    <a:pt x="151" y="626"/>
                  </a:lnTo>
                  <a:lnTo>
                    <a:pt x="134" y="610"/>
                  </a:lnTo>
                  <a:lnTo>
                    <a:pt x="115" y="597"/>
                  </a:lnTo>
                  <a:lnTo>
                    <a:pt x="94" y="583"/>
                  </a:lnTo>
                  <a:lnTo>
                    <a:pt x="91" y="579"/>
                  </a:lnTo>
                  <a:lnTo>
                    <a:pt x="81" y="568"/>
                  </a:lnTo>
                  <a:lnTo>
                    <a:pt x="65" y="553"/>
                  </a:lnTo>
                  <a:lnTo>
                    <a:pt x="48" y="533"/>
                  </a:lnTo>
                  <a:lnTo>
                    <a:pt x="31" y="510"/>
                  </a:lnTo>
                  <a:lnTo>
                    <a:pt x="15" y="488"/>
                  </a:lnTo>
                  <a:lnTo>
                    <a:pt x="5" y="466"/>
                  </a:lnTo>
                  <a:lnTo>
                    <a:pt x="0" y="447"/>
                  </a:lnTo>
                  <a:lnTo>
                    <a:pt x="5" y="384"/>
                  </a:lnTo>
                  <a:lnTo>
                    <a:pt x="22" y="328"/>
                  </a:lnTo>
                  <a:lnTo>
                    <a:pt x="48" y="280"/>
                  </a:lnTo>
                  <a:lnTo>
                    <a:pt x="81" y="236"/>
                  </a:lnTo>
                  <a:lnTo>
                    <a:pt x="120" y="196"/>
                  </a:lnTo>
                  <a:lnTo>
                    <a:pt x="165" y="161"/>
                  </a:lnTo>
                  <a:lnTo>
                    <a:pt x="213" y="128"/>
                  </a:lnTo>
                  <a:lnTo>
                    <a:pt x="263" y="98"/>
                  </a:lnTo>
                  <a:lnTo>
                    <a:pt x="280" y="96"/>
                  </a:lnTo>
                  <a:lnTo>
                    <a:pt x="297" y="93"/>
                  </a:lnTo>
                  <a:lnTo>
                    <a:pt x="314" y="93"/>
                  </a:lnTo>
                  <a:lnTo>
                    <a:pt x="330" y="93"/>
                  </a:lnTo>
                  <a:lnTo>
                    <a:pt x="345" y="96"/>
                  </a:lnTo>
                  <a:lnTo>
                    <a:pt x="361" y="101"/>
                  </a:lnTo>
                  <a:lnTo>
                    <a:pt x="374" y="110"/>
                  </a:lnTo>
                  <a:lnTo>
                    <a:pt x="388" y="120"/>
                  </a:lnTo>
                  <a:lnTo>
                    <a:pt x="395" y="145"/>
                  </a:lnTo>
                  <a:lnTo>
                    <a:pt x="392" y="166"/>
                  </a:lnTo>
                  <a:lnTo>
                    <a:pt x="383" y="186"/>
                  </a:lnTo>
                  <a:lnTo>
                    <a:pt x="369" y="202"/>
                  </a:lnTo>
                  <a:lnTo>
                    <a:pt x="356" y="202"/>
                  </a:lnTo>
                  <a:lnTo>
                    <a:pt x="343" y="205"/>
                  </a:lnTo>
                  <a:lnTo>
                    <a:pt x="330" y="207"/>
                  </a:lnTo>
                  <a:lnTo>
                    <a:pt x="318" y="208"/>
                  </a:lnTo>
                  <a:lnTo>
                    <a:pt x="306" y="210"/>
                  </a:lnTo>
                  <a:lnTo>
                    <a:pt x="294" y="210"/>
                  </a:lnTo>
                  <a:lnTo>
                    <a:pt x="282" y="207"/>
                  </a:lnTo>
                  <a:lnTo>
                    <a:pt x="271" y="202"/>
                  </a:lnTo>
                  <a:lnTo>
                    <a:pt x="268" y="195"/>
                  </a:lnTo>
                  <a:lnTo>
                    <a:pt x="258" y="190"/>
                  </a:lnTo>
                  <a:lnTo>
                    <a:pt x="246" y="187"/>
                  </a:lnTo>
                  <a:lnTo>
                    <a:pt x="235" y="186"/>
                  </a:lnTo>
                  <a:lnTo>
                    <a:pt x="227" y="196"/>
                  </a:lnTo>
                  <a:lnTo>
                    <a:pt x="228" y="208"/>
                  </a:lnTo>
                  <a:lnTo>
                    <a:pt x="233" y="219"/>
                  </a:lnTo>
                  <a:lnTo>
                    <a:pt x="240" y="227"/>
                  </a:lnTo>
                  <a:lnTo>
                    <a:pt x="249" y="233"/>
                  </a:lnTo>
                  <a:lnTo>
                    <a:pt x="259" y="237"/>
                  </a:lnTo>
                  <a:lnTo>
                    <a:pt x="270" y="240"/>
                  </a:lnTo>
                  <a:lnTo>
                    <a:pt x="280" y="243"/>
                  </a:lnTo>
                  <a:lnTo>
                    <a:pt x="290" y="243"/>
                  </a:lnTo>
                  <a:lnTo>
                    <a:pt x="302" y="243"/>
                  </a:lnTo>
                  <a:lnTo>
                    <a:pt x="313" y="240"/>
                  </a:lnTo>
                  <a:lnTo>
                    <a:pt x="323" y="237"/>
                  </a:lnTo>
                  <a:lnTo>
                    <a:pt x="316" y="252"/>
                  </a:lnTo>
                  <a:lnTo>
                    <a:pt x="302" y="263"/>
                  </a:lnTo>
                  <a:lnTo>
                    <a:pt x="285" y="272"/>
                  </a:lnTo>
                  <a:lnTo>
                    <a:pt x="268" y="280"/>
                  </a:lnTo>
                  <a:lnTo>
                    <a:pt x="254" y="289"/>
                  </a:lnTo>
                  <a:lnTo>
                    <a:pt x="246" y="301"/>
                  </a:lnTo>
                  <a:lnTo>
                    <a:pt x="244" y="318"/>
                  </a:lnTo>
                  <a:lnTo>
                    <a:pt x="256" y="339"/>
                  </a:lnTo>
                  <a:lnTo>
                    <a:pt x="276" y="343"/>
                  </a:lnTo>
                  <a:lnTo>
                    <a:pt x="295" y="349"/>
                  </a:lnTo>
                  <a:lnTo>
                    <a:pt x="318" y="357"/>
                  </a:lnTo>
                  <a:lnTo>
                    <a:pt x="338" y="363"/>
                  </a:lnTo>
                  <a:lnTo>
                    <a:pt x="359" y="368"/>
                  </a:lnTo>
                  <a:lnTo>
                    <a:pt x="381" y="368"/>
                  </a:lnTo>
                  <a:lnTo>
                    <a:pt x="400" y="363"/>
                  </a:lnTo>
                  <a:lnTo>
                    <a:pt x="421" y="353"/>
                  </a:lnTo>
                  <a:lnTo>
                    <a:pt x="421" y="339"/>
                  </a:lnTo>
                  <a:lnTo>
                    <a:pt x="402" y="342"/>
                  </a:lnTo>
                  <a:lnTo>
                    <a:pt x="385" y="340"/>
                  </a:lnTo>
                  <a:lnTo>
                    <a:pt x="369" y="334"/>
                  </a:lnTo>
                  <a:lnTo>
                    <a:pt x="356" y="327"/>
                  </a:lnTo>
                  <a:lnTo>
                    <a:pt x="342" y="319"/>
                  </a:lnTo>
                  <a:lnTo>
                    <a:pt x="328" y="316"/>
                  </a:lnTo>
                  <a:lnTo>
                    <a:pt x="313" y="318"/>
                  </a:lnTo>
                  <a:lnTo>
                    <a:pt x="295" y="328"/>
                  </a:lnTo>
                  <a:lnTo>
                    <a:pt x="280" y="318"/>
                  </a:lnTo>
                  <a:lnTo>
                    <a:pt x="306" y="299"/>
                  </a:lnTo>
                  <a:lnTo>
                    <a:pt x="335" y="278"/>
                  </a:lnTo>
                  <a:lnTo>
                    <a:pt x="364" y="255"/>
                  </a:lnTo>
                  <a:lnTo>
                    <a:pt x="390" y="231"/>
                  </a:lnTo>
                  <a:lnTo>
                    <a:pt x="412" y="205"/>
                  </a:lnTo>
                  <a:lnTo>
                    <a:pt x="426" y="175"/>
                  </a:lnTo>
                  <a:lnTo>
                    <a:pt x="429" y="143"/>
                  </a:lnTo>
                  <a:lnTo>
                    <a:pt x="421" y="108"/>
                  </a:lnTo>
                  <a:lnTo>
                    <a:pt x="354" y="67"/>
                  </a:lnTo>
                  <a:lnTo>
                    <a:pt x="374" y="57"/>
                  </a:lnTo>
                  <a:lnTo>
                    <a:pt x="397" y="47"/>
                  </a:lnTo>
                  <a:lnTo>
                    <a:pt x="423" y="40"/>
                  </a:lnTo>
                  <a:lnTo>
                    <a:pt x="448" y="34"/>
                  </a:lnTo>
                  <a:lnTo>
                    <a:pt x="476" y="28"/>
                  </a:lnTo>
                  <a:lnTo>
                    <a:pt x="503" y="23"/>
                  </a:lnTo>
                  <a:lnTo>
                    <a:pt x="531" y="20"/>
                  </a:lnTo>
                  <a:lnTo>
                    <a:pt x="558" y="19"/>
                  </a:lnTo>
                  <a:lnTo>
                    <a:pt x="570" y="17"/>
                  </a:lnTo>
                  <a:lnTo>
                    <a:pt x="581" y="16"/>
                  </a:lnTo>
                  <a:lnTo>
                    <a:pt x="591" y="13"/>
                  </a:lnTo>
                  <a:lnTo>
                    <a:pt x="600" y="10"/>
                  </a:lnTo>
                  <a:lnTo>
                    <a:pt x="610" y="6"/>
                  </a:lnTo>
                  <a:lnTo>
                    <a:pt x="620" y="3"/>
                  </a:lnTo>
                  <a:lnTo>
                    <a:pt x="630" y="2"/>
                  </a:lnTo>
                  <a:lnTo>
                    <a:pt x="641" y="0"/>
                  </a:lnTo>
                  <a:lnTo>
                    <a:pt x="629" y="1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7599600" y="2660760"/>
              <a:ext cx="107640" cy="49320"/>
            </a:xfrm>
            <a:custGeom>
              <a:avLst/>
              <a:gdLst/>
              <a:ahLst/>
              <a:rect l="l" t="t" r="r" b="b"/>
              <a:pathLst>
                <a:path w="135" h="62">
                  <a:moveTo>
                    <a:pt x="135" y="62"/>
                  </a:moveTo>
                  <a:lnTo>
                    <a:pt x="123" y="59"/>
                  </a:lnTo>
                  <a:lnTo>
                    <a:pt x="108" y="53"/>
                  </a:lnTo>
                  <a:lnTo>
                    <a:pt x="92" y="47"/>
                  </a:lnTo>
                  <a:lnTo>
                    <a:pt x="77" y="40"/>
                  </a:lnTo>
                  <a:lnTo>
                    <a:pt x="58" y="34"/>
                  </a:lnTo>
                  <a:lnTo>
                    <a:pt x="39" y="29"/>
                  </a:lnTo>
                  <a:lnTo>
                    <a:pt x="20" y="27"/>
                  </a:lnTo>
                  <a:lnTo>
                    <a:pt x="1" y="27"/>
                  </a:lnTo>
                  <a:lnTo>
                    <a:pt x="0" y="15"/>
                  </a:lnTo>
                  <a:lnTo>
                    <a:pt x="8" y="8"/>
                  </a:lnTo>
                  <a:lnTo>
                    <a:pt x="20" y="3"/>
                  </a:lnTo>
                  <a:lnTo>
                    <a:pt x="30" y="0"/>
                  </a:lnTo>
                  <a:lnTo>
                    <a:pt x="49" y="2"/>
                  </a:lnTo>
                  <a:lnTo>
                    <a:pt x="67" y="6"/>
                  </a:lnTo>
                  <a:lnTo>
                    <a:pt x="80" y="11"/>
                  </a:lnTo>
                  <a:lnTo>
                    <a:pt x="94" y="18"/>
                  </a:lnTo>
                  <a:lnTo>
                    <a:pt x="104" y="27"/>
                  </a:lnTo>
                  <a:lnTo>
                    <a:pt x="115" y="37"/>
                  </a:lnTo>
                  <a:lnTo>
                    <a:pt x="125" y="49"/>
                  </a:lnTo>
                  <a:lnTo>
                    <a:pt x="135" y="62"/>
                  </a:lnTo>
                  <a:close/>
                </a:path>
              </a:pathLst>
            </a:custGeom>
            <a:solidFill>
              <a:srgbClr val="cc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7561440" y="2759400"/>
              <a:ext cx="106200" cy="36360"/>
            </a:xfrm>
            <a:custGeom>
              <a:avLst/>
              <a:gdLst/>
              <a:ahLst/>
              <a:rect l="l" t="t" r="r" b="b"/>
              <a:pathLst>
                <a:path w="134" h="45">
                  <a:moveTo>
                    <a:pt x="134" y="15"/>
                  </a:moveTo>
                  <a:lnTo>
                    <a:pt x="128" y="21"/>
                  </a:lnTo>
                  <a:lnTo>
                    <a:pt x="119" y="27"/>
                  </a:lnTo>
                  <a:lnTo>
                    <a:pt x="107" y="33"/>
                  </a:lnTo>
                  <a:lnTo>
                    <a:pt x="93" y="38"/>
                  </a:lnTo>
                  <a:lnTo>
                    <a:pt x="78" y="42"/>
                  </a:lnTo>
                  <a:lnTo>
                    <a:pt x="62" y="45"/>
                  </a:lnTo>
                  <a:lnTo>
                    <a:pt x="49" y="45"/>
                  </a:lnTo>
                  <a:lnTo>
                    <a:pt x="35" y="45"/>
                  </a:lnTo>
                  <a:lnTo>
                    <a:pt x="19" y="36"/>
                  </a:lnTo>
                  <a:lnTo>
                    <a:pt x="7" y="28"/>
                  </a:lnTo>
                  <a:lnTo>
                    <a:pt x="0" y="16"/>
                  </a:lnTo>
                  <a:lnTo>
                    <a:pt x="7" y="0"/>
                  </a:lnTo>
                  <a:lnTo>
                    <a:pt x="23" y="10"/>
                  </a:lnTo>
                  <a:lnTo>
                    <a:pt x="38" y="15"/>
                  </a:lnTo>
                  <a:lnTo>
                    <a:pt x="54" y="16"/>
                  </a:lnTo>
                  <a:lnTo>
                    <a:pt x="71" y="16"/>
                  </a:lnTo>
                  <a:lnTo>
                    <a:pt x="88" y="15"/>
                  </a:lnTo>
                  <a:lnTo>
                    <a:pt x="104" y="13"/>
                  </a:lnTo>
                  <a:lnTo>
                    <a:pt x="119" y="13"/>
                  </a:lnTo>
                  <a:lnTo>
                    <a:pt x="134" y="15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274160" y="2838600"/>
              <a:ext cx="87120" cy="31680"/>
            </a:xfrm>
            <a:custGeom>
              <a:avLst/>
              <a:gdLst/>
              <a:ahLst/>
              <a:rect l="l" t="t" r="r" b="b"/>
              <a:pathLst>
                <a:path w="110" h="39">
                  <a:moveTo>
                    <a:pt x="110" y="12"/>
                  </a:moveTo>
                  <a:lnTo>
                    <a:pt x="99" y="19"/>
                  </a:lnTo>
                  <a:lnTo>
                    <a:pt x="87" y="24"/>
                  </a:lnTo>
                  <a:lnTo>
                    <a:pt x="74" y="26"/>
                  </a:lnTo>
                  <a:lnTo>
                    <a:pt x="58" y="26"/>
                  </a:lnTo>
                  <a:lnTo>
                    <a:pt x="43" y="26"/>
                  </a:lnTo>
                  <a:lnTo>
                    <a:pt x="27" y="27"/>
                  </a:lnTo>
                  <a:lnTo>
                    <a:pt x="14" y="32"/>
                  </a:lnTo>
                  <a:lnTo>
                    <a:pt x="0" y="39"/>
                  </a:lnTo>
                  <a:lnTo>
                    <a:pt x="1" y="24"/>
                  </a:lnTo>
                  <a:lnTo>
                    <a:pt x="10" y="12"/>
                  </a:lnTo>
                  <a:lnTo>
                    <a:pt x="22" y="4"/>
                  </a:lnTo>
                  <a:lnTo>
                    <a:pt x="39" y="0"/>
                  </a:lnTo>
                  <a:lnTo>
                    <a:pt x="56" y="0"/>
                  </a:lnTo>
                  <a:lnTo>
                    <a:pt x="75" y="1"/>
                  </a:lnTo>
                  <a:lnTo>
                    <a:pt x="94" y="6"/>
                  </a:lnTo>
                  <a:lnTo>
                    <a:pt x="110" y="12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588440" y="2856240"/>
              <a:ext cx="55440" cy="52200"/>
            </a:xfrm>
            <a:custGeom>
              <a:avLst/>
              <a:gdLst/>
              <a:ahLst/>
              <a:rect l="l" t="t" r="r" b="b"/>
              <a:pathLst>
                <a:path w="69" h="65">
                  <a:moveTo>
                    <a:pt x="67" y="37"/>
                  </a:moveTo>
                  <a:lnTo>
                    <a:pt x="69" y="51"/>
                  </a:lnTo>
                  <a:lnTo>
                    <a:pt x="63" y="56"/>
                  </a:lnTo>
                  <a:lnTo>
                    <a:pt x="55" y="59"/>
                  </a:lnTo>
                  <a:lnTo>
                    <a:pt x="48" y="65"/>
                  </a:lnTo>
                  <a:lnTo>
                    <a:pt x="0" y="0"/>
                  </a:lnTo>
                  <a:lnTo>
                    <a:pt x="12" y="1"/>
                  </a:lnTo>
                  <a:lnTo>
                    <a:pt x="22" y="4"/>
                  </a:lnTo>
                  <a:lnTo>
                    <a:pt x="31" y="9"/>
                  </a:lnTo>
                  <a:lnTo>
                    <a:pt x="39" y="13"/>
                  </a:lnTo>
                  <a:lnTo>
                    <a:pt x="48" y="18"/>
                  </a:lnTo>
                  <a:lnTo>
                    <a:pt x="55" y="24"/>
                  </a:lnTo>
                  <a:lnTo>
                    <a:pt x="62" y="31"/>
                  </a:lnTo>
                  <a:lnTo>
                    <a:pt x="67" y="37"/>
                  </a:lnTo>
                  <a:close/>
                </a:path>
              </a:pathLst>
            </a:custGeom>
            <a:solidFill>
              <a:srgbClr val="cc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301160" y="2872080"/>
              <a:ext cx="295200" cy="76320"/>
            </a:xfrm>
            <a:custGeom>
              <a:avLst/>
              <a:gdLst/>
              <a:ahLst/>
              <a:rect l="l" t="t" r="r" b="b"/>
              <a:pathLst>
                <a:path w="371" h="96">
                  <a:moveTo>
                    <a:pt x="103" y="67"/>
                  </a:moveTo>
                  <a:lnTo>
                    <a:pt x="145" y="70"/>
                  </a:lnTo>
                  <a:lnTo>
                    <a:pt x="181" y="70"/>
                  </a:lnTo>
                  <a:lnTo>
                    <a:pt x="213" y="65"/>
                  </a:lnTo>
                  <a:lnTo>
                    <a:pt x="246" y="58"/>
                  </a:lnTo>
                  <a:lnTo>
                    <a:pt x="275" y="50"/>
                  </a:lnTo>
                  <a:lnTo>
                    <a:pt x="306" y="40"/>
                  </a:lnTo>
                  <a:lnTo>
                    <a:pt x="337" y="31"/>
                  </a:lnTo>
                  <a:lnTo>
                    <a:pt x="371" y="21"/>
                  </a:lnTo>
                  <a:lnTo>
                    <a:pt x="356" y="34"/>
                  </a:lnTo>
                  <a:lnTo>
                    <a:pt x="339" y="44"/>
                  </a:lnTo>
                  <a:lnTo>
                    <a:pt x="322" y="53"/>
                  </a:lnTo>
                  <a:lnTo>
                    <a:pt x="303" y="62"/>
                  </a:lnTo>
                  <a:lnTo>
                    <a:pt x="282" y="72"/>
                  </a:lnTo>
                  <a:lnTo>
                    <a:pt x="261" y="79"/>
                  </a:lnTo>
                  <a:lnTo>
                    <a:pt x="239" y="85"/>
                  </a:lnTo>
                  <a:lnTo>
                    <a:pt x="217" y="90"/>
                  </a:lnTo>
                  <a:lnTo>
                    <a:pt x="194" y="93"/>
                  </a:lnTo>
                  <a:lnTo>
                    <a:pt x="172" y="96"/>
                  </a:lnTo>
                  <a:lnTo>
                    <a:pt x="150" y="96"/>
                  </a:lnTo>
                  <a:lnTo>
                    <a:pt x="126" y="96"/>
                  </a:lnTo>
                  <a:lnTo>
                    <a:pt x="103" y="93"/>
                  </a:lnTo>
                  <a:lnTo>
                    <a:pt x="81" y="88"/>
                  </a:lnTo>
                  <a:lnTo>
                    <a:pt x="59" y="82"/>
                  </a:lnTo>
                  <a:lnTo>
                    <a:pt x="36" y="75"/>
                  </a:lnTo>
                  <a:lnTo>
                    <a:pt x="9" y="61"/>
                  </a:lnTo>
                  <a:lnTo>
                    <a:pt x="0" y="44"/>
                  </a:lnTo>
                  <a:lnTo>
                    <a:pt x="0" y="26"/>
                  </a:lnTo>
                  <a:lnTo>
                    <a:pt x="9" y="0"/>
                  </a:lnTo>
                  <a:lnTo>
                    <a:pt x="9" y="17"/>
                  </a:lnTo>
                  <a:lnTo>
                    <a:pt x="14" y="31"/>
                  </a:lnTo>
                  <a:lnTo>
                    <a:pt x="26" y="40"/>
                  </a:lnTo>
                  <a:lnTo>
                    <a:pt x="40" y="46"/>
                  </a:lnTo>
                  <a:lnTo>
                    <a:pt x="57" y="50"/>
                  </a:lnTo>
                  <a:lnTo>
                    <a:pt x="74" y="55"/>
                  </a:lnTo>
                  <a:lnTo>
                    <a:pt x="90" y="61"/>
                  </a:lnTo>
                  <a:lnTo>
                    <a:pt x="103" y="67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7826400" y="2900520"/>
              <a:ext cx="98640" cy="81000"/>
            </a:xfrm>
            <a:custGeom>
              <a:avLst/>
              <a:gdLst/>
              <a:ahLst/>
              <a:rect l="l" t="t" r="r" b="b"/>
              <a:pathLst>
                <a:path w="124" h="101">
                  <a:moveTo>
                    <a:pt x="106" y="6"/>
                  </a:moveTo>
                  <a:lnTo>
                    <a:pt x="108" y="10"/>
                  </a:lnTo>
                  <a:lnTo>
                    <a:pt x="113" y="15"/>
                  </a:lnTo>
                  <a:lnTo>
                    <a:pt x="118" y="18"/>
                  </a:lnTo>
                  <a:lnTo>
                    <a:pt x="124" y="22"/>
                  </a:lnTo>
                  <a:lnTo>
                    <a:pt x="106" y="33"/>
                  </a:lnTo>
                  <a:lnTo>
                    <a:pt x="105" y="28"/>
                  </a:lnTo>
                  <a:lnTo>
                    <a:pt x="101" y="24"/>
                  </a:lnTo>
                  <a:lnTo>
                    <a:pt x="96" y="21"/>
                  </a:lnTo>
                  <a:lnTo>
                    <a:pt x="87" y="18"/>
                  </a:lnTo>
                  <a:lnTo>
                    <a:pt x="79" y="16"/>
                  </a:lnTo>
                  <a:lnTo>
                    <a:pt x="70" y="15"/>
                  </a:lnTo>
                  <a:lnTo>
                    <a:pt x="60" y="18"/>
                  </a:lnTo>
                  <a:lnTo>
                    <a:pt x="51" y="22"/>
                  </a:lnTo>
                  <a:lnTo>
                    <a:pt x="39" y="30"/>
                  </a:lnTo>
                  <a:lnTo>
                    <a:pt x="53" y="41"/>
                  </a:lnTo>
                  <a:lnTo>
                    <a:pt x="65" y="50"/>
                  </a:lnTo>
                  <a:lnTo>
                    <a:pt x="70" y="63"/>
                  </a:lnTo>
                  <a:lnTo>
                    <a:pt x="63" y="79"/>
                  </a:lnTo>
                  <a:lnTo>
                    <a:pt x="57" y="82"/>
                  </a:lnTo>
                  <a:lnTo>
                    <a:pt x="50" y="88"/>
                  </a:lnTo>
                  <a:lnTo>
                    <a:pt x="41" y="92"/>
                  </a:lnTo>
                  <a:lnTo>
                    <a:pt x="34" y="97"/>
                  </a:lnTo>
                  <a:lnTo>
                    <a:pt x="26" y="100"/>
                  </a:lnTo>
                  <a:lnTo>
                    <a:pt x="17" y="101"/>
                  </a:lnTo>
                  <a:lnTo>
                    <a:pt x="8" y="101"/>
                  </a:lnTo>
                  <a:lnTo>
                    <a:pt x="0" y="97"/>
                  </a:lnTo>
                  <a:lnTo>
                    <a:pt x="2" y="88"/>
                  </a:lnTo>
                  <a:lnTo>
                    <a:pt x="7" y="82"/>
                  </a:lnTo>
                  <a:lnTo>
                    <a:pt x="17" y="80"/>
                  </a:lnTo>
                  <a:lnTo>
                    <a:pt x="27" y="79"/>
                  </a:lnTo>
                  <a:lnTo>
                    <a:pt x="38" y="77"/>
                  </a:lnTo>
                  <a:lnTo>
                    <a:pt x="48" y="74"/>
                  </a:lnTo>
                  <a:lnTo>
                    <a:pt x="55" y="68"/>
                  </a:lnTo>
                  <a:lnTo>
                    <a:pt x="57" y="57"/>
                  </a:lnTo>
                  <a:lnTo>
                    <a:pt x="24" y="33"/>
                  </a:lnTo>
                  <a:lnTo>
                    <a:pt x="29" y="24"/>
                  </a:lnTo>
                  <a:lnTo>
                    <a:pt x="36" y="15"/>
                  </a:lnTo>
                  <a:lnTo>
                    <a:pt x="46" y="9"/>
                  </a:lnTo>
                  <a:lnTo>
                    <a:pt x="57" y="4"/>
                  </a:lnTo>
                  <a:lnTo>
                    <a:pt x="69" y="1"/>
                  </a:lnTo>
                  <a:lnTo>
                    <a:pt x="82" y="0"/>
                  </a:lnTo>
                  <a:lnTo>
                    <a:pt x="94" y="1"/>
                  </a:lnTo>
                  <a:lnTo>
                    <a:pt x="106" y="6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7286760" y="3005280"/>
              <a:ext cx="226800" cy="88920"/>
            </a:xfrm>
            <a:custGeom>
              <a:avLst/>
              <a:gdLst/>
              <a:ahLst/>
              <a:rect l="l" t="t" r="r" b="b"/>
              <a:pathLst>
                <a:path w="287" h="112">
                  <a:moveTo>
                    <a:pt x="98" y="87"/>
                  </a:moveTo>
                  <a:lnTo>
                    <a:pt x="126" y="90"/>
                  </a:lnTo>
                  <a:lnTo>
                    <a:pt x="153" y="88"/>
                  </a:lnTo>
                  <a:lnTo>
                    <a:pt x="179" y="85"/>
                  </a:lnTo>
                  <a:lnTo>
                    <a:pt x="203" y="79"/>
                  </a:lnTo>
                  <a:lnTo>
                    <a:pt x="225" y="71"/>
                  </a:lnTo>
                  <a:lnTo>
                    <a:pt x="248" y="59"/>
                  </a:lnTo>
                  <a:lnTo>
                    <a:pt x="267" y="46"/>
                  </a:lnTo>
                  <a:lnTo>
                    <a:pt x="284" y="31"/>
                  </a:lnTo>
                  <a:lnTo>
                    <a:pt x="284" y="34"/>
                  </a:lnTo>
                  <a:lnTo>
                    <a:pt x="284" y="35"/>
                  </a:lnTo>
                  <a:lnTo>
                    <a:pt x="286" y="38"/>
                  </a:lnTo>
                  <a:lnTo>
                    <a:pt x="287" y="41"/>
                  </a:lnTo>
                  <a:lnTo>
                    <a:pt x="274" y="56"/>
                  </a:lnTo>
                  <a:lnTo>
                    <a:pt x="256" y="71"/>
                  </a:lnTo>
                  <a:lnTo>
                    <a:pt x="236" y="84"/>
                  </a:lnTo>
                  <a:lnTo>
                    <a:pt x="210" y="96"/>
                  </a:lnTo>
                  <a:lnTo>
                    <a:pt x="182" y="105"/>
                  </a:lnTo>
                  <a:lnTo>
                    <a:pt x="155" y="111"/>
                  </a:lnTo>
                  <a:lnTo>
                    <a:pt x="124" y="112"/>
                  </a:lnTo>
                  <a:lnTo>
                    <a:pt x="95" y="111"/>
                  </a:lnTo>
                  <a:lnTo>
                    <a:pt x="72" y="103"/>
                  </a:lnTo>
                  <a:lnTo>
                    <a:pt x="54" y="94"/>
                  </a:lnTo>
                  <a:lnTo>
                    <a:pt x="38" y="82"/>
                  </a:lnTo>
                  <a:lnTo>
                    <a:pt x="26" y="68"/>
                  </a:lnTo>
                  <a:lnTo>
                    <a:pt x="16" y="55"/>
                  </a:lnTo>
                  <a:lnTo>
                    <a:pt x="9" y="38"/>
                  </a:lnTo>
                  <a:lnTo>
                    <a:pt x="4" y="20"/>
                  </a:lnTo>
                  <a:lnTo>
                    <a:pt x="0" y="0"/>
                  </a:lnTo>
                  <a:lnTo>
                    <a:pt x="9" y="9"/>
                  </a:lnTo>
                  <a:lnTo>
                    <a:pt x="17" y="21"/>
                  </a:lnTo>
                  <a:lnTo>
                    <a:pt x="26" y="34"/>
                  </a:lnTo>
                  <a:lnTo>
                    <a:pt x="36" y="47"/>
                  </a:lnTo>
                  <a:lnTo>
                    <a:pt x="48" y="61"/>
                  </a:lnTo>
                  <a:lnTo>
                    <a:pt x="62" y="73"/>
                  </a:lnTo>
                  <a:lnTo>
                    <a:pt x="78" y="82"/>
                  </a:lnTo>
                  <a:lnTo>
                    <a:pt x="98" y="87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7359840" y="3086280"/>
              <a:ext cx="344520" cy="123840"/>
            </a:xfrm>
            <a:custGeom>
              <a:avLst/>
              <a:gdLst/>
              <a:ahLst/>
              <a:rect l="l" t="t" r="r" b="b"/>
              <a:pathLst>
                <a:path w="435" h="157">
                  <a:moveTo>
                    <a:pt x="435" y="0"/>
                  </a:moveTo>
                  <a:lnTo>
                    <a:pt x="416" y="9"/>
                  </a:lnTo>
                  <a:lnTo>
                    <a:pt x="395" y="19"/>
                  </a:lnTo>
                  <a:lnTo>
                    <a:pt x="376" y="28"/>
                  </a:lnTo>
                  <a:lnTo>
                    <a:pt x="356" y="38"/>
                  </a:lnTo>
                  <a:lnTo>
                    <a:pt x="335" y="47"/>
                  </a:lnTo>
                  <a:lnTo>
                    <a:pt x="315" y="57"/>
                  </a:lnTo>
                  <a:lnTo>
                    <a:pt x="292" y="67"/>
                  </a:lnTo>
                  <a:lnTo>
                    <a:pt x="272" y="76"/>
                  </a:lnTo>
                  <a:lnTo>
                    <a:pt x="251" y="85"/>
                  </a:lnTo>
                  <a:lnTo>
                    <a:pt x="229" y="96"/>
                  </a:lnTo>
                  <a:lnTo>
                    <a:pt x="208" y="107"/>
                  </a:lnTo>
                  <a:lnTo>
                    <a:pt x="187" y="116"/>
                  </a:lnTo>
                  <a:lnTo>
                    <a:pt x="167" y="126"/>
                  </a:lnTo>
                  <a:lnTo>
                    <a:pt x="148" y="137"/>
                  </a:lnTo>
                  <a:lnTo>
                    <a:pt x="127" y="146"/>
                  </a:lnTo>
                  <a:lnTo>
                    <a:pt x="108" y="157"/>
                  </a:lnTo>
                  <a:lnTo>
                    <a:pt x="95" y="151"/>
                  </a:lnTo>
                  <a:lnTo>
                    <a:pt x="77" y="148"/>
                  </a:lnTo>
                  <a:lnTo>
                    <a:pt x="57" y="146"/>
                  </a:lnTo>
                  <a:lnTo>
                    <a:pt x="36" y="143"/>
                  </a:lnTo>
                  <a:lnTo>
                    <a:pt x="19" y="138"/>
                  </a:lnTo>
                  <a:lnTo>
                    <a:pt x="5" y="131"/>
                  </a:lnTo>
                  <a:lnTo>
                    <a:pt x="0" y="116"/>
                  </a:lnTo>
                  <a:lnTo>
                    <a:pt x="5" y="91"/>
                  </a:lnTo>
                  <a:lnTo>
                    <a:pt x="33" y="78"/>
                  </a:lnTo>
                  <a:lnTo>
                    <a:pt x="58" y="67"/>
                  </a:lnTo>
                  <a:lnTo>
                    <a:pt x="84" y="60"/>
                  </a:lnTo>
                  <a:lnTo>
                    <a:pt x="112" y="52"/>
                  </a:lnTo>
                  <a:lnTo>
                    <a:pt x="138" y="47"/>
                  </a:lnTo>
                  <a:lnTo>
                    <a:pt x="165" y="43"/>
                  </a:lnTo>
                  <a:lnTo>
                    <a:pt x="191" y="40"/>
                  </a:lnTo>
                  <a:lnTo>
                    <a:pt x="218" y="37"/>
                  </a:lnTo>
                  <a:lnTo>
                    <a:pt x="244" y="34"/>
                  </a:lnTo>
                  <a:lnTo>
                    <a:pt x="272" y="32"/>
                  </a:lnTo>
                  <a:lnTo>
                    <a:pt x="297" y="29"/>
                  </a:lnTo>
                  <a:lnTo>
                    <a:pt x="325" y="26"/>
                  </a:lnTo>
                  <a:lnTo>
                    <a:pt x="352" y="22"/>
                  </a:lnTo>
                  <a:lnTo>
                    <a:pt x="380" y="17"/>
                  </a:lnTo>
                  <a:lnTo>
                    <a:pt x="407" y="9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7251840" y="3092760"/>
              <a:ext cx="93600" cy="92160"/>
            </a:xfrm>
            <a:custGeom>
              <a:avLst/>
              <a:gdLst/>
              <a:ahLst/>
              <a:rect l="l" t="t" r="r" b="b"/>
              <a:pathLst>
                <a:path w="119" h="117">
                  <a:moveTo>
                    <a:pt x="119" y="79"/>
                  </a:moveTo>
                  <a:lnTo>
                    <a:pt x="112" y="94"/>
                  </a:lnTo>
                  <a:lnTo>
                    <a:pt x="103" y="105"/>
                  </a:lnTo>
                  <a:lnTo>
                    <a:pt x="91" y="112"/>
                  </a:lnTo>
                  <a:lnTo>
                    <a:pt x="78" y="115"/>
                  </a:lnTo>
                  <a:lnTo>
                    <a:pt x="62" y="117"/>
                  </a:lnTo>
                  <a:lnTo>
                    <a:pt x="47" y="115"/>
                  </a:lnTo>
                  <a:lnTo>
                    <a:pt x="31" y="112"/>
                  </a:lnTo>
                  <a:lnTo>
                    <a:pt x="16" y="108"/>
                  </a:lnTo>
                  <a:lnTo>
                    <a:pt x="0" y="91"/>
                  </a:lnTo>
                  <a:lnTo>
                    <a:pt x="2" y="73"/>
                  </a:lnTo>
                  <a:lnTo>
                    <a:pt x="5" y="53"/>
                  </a:lnTo>
                  <a:lnTo>
                    <a:pt x="0" y="35"/>
                  </a:lnTo>
                  <a:lnTo>
                    <a:pt x="14" y="9"/>
                  </a:lnTo>
                  <a:lnTo>
                    <a:pt x="29" y="0"/>
                  </a:lnTo>
                  <a:lnTo>
                    <a:pt x="45" y="1"/>
                  </a:lnTo>
                  <a:lnTo>
                    <a:pt x="60" y="12"/>
                  </a:lnTo>
                  <a:lnTo>
                    <a:pt x="76" y="29"/>
                  </a:lnTo>
                  <a:lnTo>
                    <a:pt x="91" y="47"/>
                  </a:lnTo>
                  <a:lnTo>
                    <a:pt x="105" y="65"/>
                  </a:lnTo>
                  <a:lnTo>
                    <a:pt x="119" y="7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6975720" y="3197520"/>
              <a:ext cx="588960" cy="190440"/>
            </a:xfrm>
            <a:custGeom>
              <a:avLst/>
              <a:gdLst/>
              <a:ahLst/>
              <a:rect l="l" t="t" r="r" b="b"/>
              <a:pathLst>
                <a:path w="743" h="240">
                  <a:moveTo>
                    <a:pt x="636" y="73"/>
                  </a:moveTo>
                  <a:lnTo>
                    <a:pt x="648" y="80"/>
                  </a:lnTo>
                  <a:lnTo>
                    <a:pt x="659" y="90"/>
                  </a:lnTo>
                  <a:lnTo>
                    <a:pt x="671" y="99"/>
                  </a:lnTo>
                  <a:lnTo>
                    <a:pt x="683" y="108"/>
                  </a:lnTo>
                  <a:lnTo>
                    <a:pt x="696" y="115"/>
                  </a:lnTo>
                  <a:lnTo>
                    <a:pt x="710" y="120"/>
                  </a:lnTo>
                  <a:lnTo>
                    <a:pt x="726" y="123"/>
                  </a:lnTo>
                  <a:lnTo>
                    <a:pt x="743" y="121"/>
                  </a:lnTo>
                  <a:lnTo>
                    <a:pt x="729" y="135"/>
                  </a:lnTo>
                  <a:lnTo>
                    <a:pt x="714" y="153"/>
                  </a:lnTo>
                  <a:lnTo>
                    <a:pt x="700" y="173"/>
                  </a:lnTo>
                  <a:lnTo>
                    <a:pt x="686" y="194"/>
                  </a:lnTo>
                  <a:lnTo>
                    <a:pt x="671" y="212"/>
                  </a:lnTo>
                  <a:lnTo>
                    <a:pt x="655" y="228"/>
                  </a:lnTo>
                  <a:lnTo>
                    <a:pt x="636" y="237"/>
                  </a:lnTo>
                  <a:lnTo>
                    <a:pt x="617" y="240"/>
                  </a:lnTo>
                  <a:lnTo>
                    <a:pt x="612" y="208"/>
                  </a:lnTo>
                  <a:lnTo>
                    <a:pt x="578" y="222"/>
                  </a:lnTo>
                  <a:lnTo>
                    <a:pt x="543" y="226"/>
                  </a:lnTo>
                  <a:lnTo>
                    <a:pt x="513" y="223"/>
                  </a:lnTo>
                  <a:lnTo>
                    <a:pt x="482" y="217"/>
                  </a:lnTo>
                  <a:lnTo>
                    <a:pt x="452" y="206"/>
                  </a:lnTo>
                  <a:lnTo>
                    <a:pt x="421" y="193"/>
                  </a:lnTo>
                  <a:lnTo>
                    <a:pt x="391" y="179"/>
                  </a:lnTo>
                  <a:lnTo>
                    <a:pt x="360" y="167"/>
                  </a:lnTo>
                  <a:lnTo>
                    <a:pt x="344" y="162"/>
                  </a:lnTo>
                  <a:lnTo>
                    <a:pt x="327" y="159"/>
                  </a:lnTo>
                  <a:lnTo>
                    <a:pt x="310" y="158"/>
                  </a:lnTo>
                  <a:lnTo>
                    <a:pt x="293" y="156"/>
                  </a:lnTo>
                  <a:lnTo>
                    <a:pt x="274" y="155"/>
                  </a:lnTo>
                  <a:lnTo>
                    <a:pt x="258" y="155"/>
                  </a:lnTo>
                  <a:lnTo>
                    <a:pt x="244" y="155"/>
                  </a:lnTo>
                  <a:lnTo>
                    <a:pt x="234" y="153"/>
                  </a:lnTo>
                  <a:lnTo>
                    <a:pt x="224" y="149"/>
                  </a:lnTo>
                  <a:lnTo>
                    <a:pt x="222" y="144"/>
                  </a:lnTo>
                  <a:lnTo>
                    <a:pt x="226" y="141"/>
                  </a:lnTo>
                  <a:lnTo>
                    <a:pt x="227" y="140"/>
                  </a:lnTo>
                  <a:lnTo>
                    <a:pt x="256" y="141"/>
                  </a:lnTo>
                  <a:lnTo>
                    <a:pt x="293" y="144"/>
                  </a:lnTo>
                  <a:lnTo>
                    <a:pt x="330" y="149"/>
                  </a:lnTo>
                  <a:lnTo>
                    <a:pt x="370" y="150"/>
                  </a:lnTo>
                  <a:lnTo>
                    <a:pt x="406" y="152"/>
                  </a:lnTo>
                  <a:lnTo>
                    <a:pt x="437" y="147"/>
                  </a:lnTo>
                  <a:lnTo>
                    <a:pt x="458" y="138"/>
                  </a:lnTo>
                  <a:lnTo>
                    <a:pt x="468" y="121"/>
                  </a:lnTo>
                  <a:lnTo>
                    <a:pt x="435" y="103"/>
                  </a:lnTo>
                  <a:lnTo>
                    <a:pt x="435" y="117"/>
                  </a:lnTo>
                  <a:lnTo>
                    <a:pt x="432" y="124"/>
                  </a:lnTo>
                  <a:lnTo>
                    <a:pt x="427" y="129"/>
                  </a:lnTo>
                  <a:lnTo>
                    <a:pt x="420" y="132"/>
                  </a:lnTo>
                  <a:lnTo>
                    <a:pt x="207" y="118"/>
                  </a:lnTo>
                  <a:lnTo>
                    <a:pt x="193" y="126"/>
                  </a:lnTo>
                  <a:lnTo>
                    <a:pt x="186" y="138"/>
                  </a:lnTo>
                  <a:lnTo>
                    <a:pt x="191" y="153"/>
                  </a:lnTo>
                  <a:lnTo>
                    <a:pt x="212" y="162"/>
                  </a:lnTo>
                  <a:lnTo>
                    <a:pt x="313" y="182"/>
                  </a:lnTo>
                  <a:lnTo>
                    <a:pt x="286" y="184"/>
                  </a:lnTo>
                  <a:lnTo>
                    <a:pt x="260" y="185"/>
                  </a:lnTo>
                  <a:lnTo>
                    <a:pt x="236" y="188"/>
                  </a:lnTo>
                  <a:lnTo>
                    <a:pt x="212" y="190"/>
                  </a:lnTo>
                  <a:lnTo>
                    <a:pt x="188" y="193"/>
                  </a:lnTo>
                  <a:lnTo>
                    <a:pt x="164" y="193"/>
                  </a:lnTo>
                  <a:lnTo>
                    <a:pt x="138" y="191"/>
                  </a:lnTo>
                  <a:lnTo>
                    <a:pt x="110" y="188"/>
                  </a:lnTo>
                  <a:lnTo>
                    <a:pt x="83" y="173"/>
                  </a:lnTo>
                  <a:lnTo>
                    <a:pt x="79" y="187"/>
                  </a:lnTo>
                  <a:lnTo>
                    <a:pt x="71" y="196"/>
                  </a:lnTo>
                  <a:lnTo>
                    <a:pt x="57" y="200"/>
                  </a:lnTo>
                  <a:lnTo>
                    <a:pt x="40" y="197"/>
                  </a:lnTo>
                  <a:lnTo>
                    <a:pt x="24" y="182"/>
                  </a:lnTo>
                  <a:lnTo>
                    <a:pt x="16" y="168"/>
                  </a:lnTo>
                  <a:lnTo>
                    <a:pt x="9" y="155"/>
                  </a:lnTo>
                  <a:lnTo>
                    <a:pt x="0" y="140"/>
                  </a:lnTo>
                  <a:lnTo>
                    <a:pt x="11" y="126"/>
                  </a:lnTo>
                  <a:lnTo>
                    <a:pt x="19" y="109"/>
                  </a:lnTo>
                  <a:lnTo>
                    <a:pt x="28" y="91"/>
                  </a:lnTo>
                  <a:lnTo>
                    <a:pt x="38" y="71"/>
                  </a:lnTo>
                  <a:lnTo>
                    <a:pt x="50" y="53"/>
                  </a:lnTo>
                  <a:lnTo>
                    <a:pt x="64" y="38"/>
                  </a:lnTo>
                  <a:lnTo>
                    <a:pt x="81" y="27"/>
                  </a:lnTo>
                  <a:lnTo>
                    <a:pt x="102" y="21"/>
                  </a:lnTo>
                  <a:lnTo>
                    <a:pt x="124" y="14"/>
                  </a:lnTo>
                  <a:lnTo>
                    <a:pt x="146" y="9"/>
                  </a:lnTo>
                  <a:lnTo>
                    <a:pt x="169" y="5"/>
                  </a:lnTo>
                  <a:lnTo>
                    <a:pt x="193" y="2"/>
                  </a:lnTo>
                  <a:lnTo>
                    <a:pt x="215" y="0"/>
                  </a:lnTo>
                  <a:lnTo>
                    <a:pt x="238" y="0"/>
                  </a:lnTo>
                  <a:lnTo>
                    <a:pt x="262" y="0"/>
                  </a:lnTo>
                  <a:lnTo>
                    <a:pt x="284" y="2"/>
                  </a:lnTo>
                  <a:lnTo>
                    <a:pt x="308" y="3"/>
                  </a:lnTo>
                  <a:lnTo>
                    <a:pt x="332" y="5"/>
                  </a:lnTo>
                  <a:lnTo>
                    <a:pt x="356" y="6"/>
                  </a:lnTo>
                  <a:lnTo>
                    <a:pt x="382" y="8"/>
                  </a:lnTo>
                  <a:lnTo>
                    <a:pt x="408" y="9"/>
                  </a:lnTo>
                  <a:lnTo>
                    <a:pt x="433" y="11"/>
                  </a:lnTo>
                  <a:lnTo>
                    <a:pt x="459" y="11"/>
                  </a:lnTo>
                  <a:lnTo>
                    <a:pt x="487" y="11"/>
                  </a:lnTo>
                  <a:lnTo>
                    <a:pt x="636" y="7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7150320" y="3210120"/>
              <a:ext cx="234720" cy="71640"/>
            </a:xfrm>
            <a:custGeom>
              <a:avLst/>
              <a:gdLst/>
              <a:ahLst/>
              <a:rect l="l" t="t" r="r" b="b"/>
              <a:pathLst>
                <a:path w="298" h="89">
                  <a:moveTo>
                    <a:pt x="298" y="39"/>
                  </a:moveTo>
                  <a:lnTo>
                    <a:pt x="263" y="53"/>
                  </a:lnTo>
                  <a:lnTo>
                    <a:pt x="231" y="59"/>
                  </a:lnTo>
                  <a:lnTo>
                    <a:pt x="196" y="59"/>
                  </a:lnTo>
                  <a:lnTo>
                    <a:pt x="162" y="54"/>
                  </a:lnTo>
                  <a:lnTo>
                    <a:pt x="129" y="50"/>
                  </a:lnTo>
                  <a:lnTo>
                    <a:pt x="95" y="45"/>
                  </a:lnTo>
                  <a:lnTo>
                    <a:pt x="61" y="47"/>
                  </a:lnTo>
                  <a:lnTo>
                    <a:pt x="26" y="53"/>
                  </a:lnTo>
                  <a:lnTo>
                    <a:pt x="47" y="66"/>
                  </a:lnTo>
                  <a:lnTo>
                    <a:pt x="69" y="73"/>
                  </a:lnTo>
                  <a:lnTo>
                    <a:pt x="95" y="74"/>
                  </a:lnTo>
                  <a:lnTo>
                    <a:pt x="121" y="74"/>
                  </a:lnTo>
                  <a:lnTo>
                    <a:pt x="146" y="73"/>
                  </a:lnTo>
                  <a:lnTo>
                    <a:pt x="172" y="73"/>
                  </a:lnTo>
                  <a:lnTo>
                    <a:pt x="196" y="77"/>
                  </a:lnTo>
                  <a:lnTo>
                    <a:pt x="220" y="88"/>
                  </a:lnTo>
                  <a:lnTo>
                    <a:pt x="198" y="86"/>
                  </a:lnTo>
                  <a:lnTo>
                    <a:pt x="171" y="86"/>
                  </a:lnTo>
                  <a:lnTo>
                    <a:pt x="141" y="88"/>
                  </a:lnTo>
                  <a:lnTo>
                    <a:pt x="110" y="89"/>
                  </a:lnTo>
                  <a:lnTo>
                    <a:pt x="79" y="88"/>
                  </a:lnTo>
                  <a:lnTo>
                    <a:pt x="48" y="85"/>
                  </a:lnTo>
                  <a:lnTo>
                    <a:pt x="23" y="77"/>
                  </a:lnTo>
                  <a:lnTo>
                    <a:pt x="2" y="63"/>
                  </a:lnTo>
                  <a:lnTo>
                    <a:pt x="0" y="60"/>
                  </a:lnTo>
                  <a:lnTo>
                    <a:pt x="0" y="53"/>
                  </a:lnTo>
                  <a:lnTo>
                    <a:pt x="4" y="44"/>
                  </a:lnTo>
                  <a:lnTo>
                    <a:pt x="18" y="38"/>
                  </a:lnTo>
                  <a:lnTo>
                    <a:pt x="59" y="33"/>
                  </a:lnTo>
                  <a:lnTo>
                    <a:pt x="102" y="32"/>
                  </a:lnTo>
                  <a:lnTo>
                    <a:pt x="143" y="35"/>
                  </a:lnTo>
                  <a:lnTo>
                    <a:pt x="183" y="38"/>
                  </a:lnTo>
                  <a:lnTo>
                    <a:pt x="217" y="41"/>
                  </a:lnTo>
                  <a:lnTo>
                    <a:pt x="243" y="42"/>
                  </a:lnTo>
                  <a:lnTo>
                    <a:pt x="262" y="39"/>
                  </a:lnTo>
                  <a:lnTo>
                    <a:pt x="270" y="30"/>
                  </a:lnTo>
                  <a:lnTo>
                    <a:pt x="265" y="24"/>
                  </a:lnTo>
                  <a:lnTo>
                    <a:pt x="253" y="21"/>
                  </a:lnTo>
                  <a:lnTo>
                    <a:pt x="231" y="21"/>
                  </a:lnTo>
                  <a:lnTo>
                    <a:pt x="205" y="21"/>
                  </a:lnTo>
                  <a:lnTo>
                    <a:pt x="174" y="22"/>
                  </a:lnTo>
                  <a:lnTo>
                    <a:pt x="141" y="22"/>
                  </a:lnTo>
                  <a:lnTo>
                    <a:pt x="107" y="19"/>
                  </a:lnTo>
                  <a:lnTo>
                    <a:pt x="74" y="13"/>
                  </a:lnTo>
                  <a:lnTo>
                    <a:pt x="78" y="10"/>
                  </a:lnTo>
                  <a:lnTo>
                    <a:pt x="85" y="9"/>
                  </a:lnTo>
                  <a:lnTo>
                    <a:pt x="95" y="10"/>
                  </a:lnTo>
                  <a:lnTo>
                    <a:pt x="105" y="13"/>
                  </a:lnTo>
                  <a:lnTo>
                    <a:pt x="131" y="9"/>
                  </a:lnTo>
                  <a:lnTo>
                    <a:pt x="153" y="4"/>
                  </a:lnTo>
                  <a:lnTo>
                    <a:pt x="174" y="1"/>
                  </a:lnTo>
                  <a:lnTo>
                    <a:pt x="196" y="0"/>
                  </a:lnTo>
                  <a:lnTo>
                    <a:pt x="217" y="0"/>
                  </a:lnTo>
                  <a:lnTo>
                    <a:pt x="238" y="3"/>
                  </a:lnTo>
                  <a:lnTo>
                    <a:pt x="260" y="9"/>
                  </a:lnTo>
                  <a:lnTo>
                    <a:pt x="286" y="18"/>
                  </a:lnTo>
                  <a:lnTo>
                    <a:pt x="298" y="3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7462800" y="3299040"/>
              <a:ext cx="41400" cy="58680"/>
            </a:xfrm>
            <a:custGeom>
              <a:avLst/>
              <a:gdLst/>
              <a:ahLst/>
              <a:rect l="l" t="t" r="r" b="b"/>
              <a:pathLst>
                <a:path w="51" h="73">
                  <a:moveTo>
                    <a:pt x="1" y="73"/>
                  </a:moveTo>
                  <a:lnTo>
                    <a:pt x="0" y="59"/>
                  </a:lnTo>
                  <a:lnTo>
                    <a:pt x="1" y="47"/>
                  </a:lnTo>
                  <a:lnTo>
                    <a:pt x="5" y="36"/>
                  </a:lnTo>
                  <a:lnTo>
                    <a:pt x="12" y="26"/>
                  </a:lnTo>
                  <a:lnTo>
                    <a:pt x="20" y="18"/>
                  </a:lnTo>
                  <a:lnTo>
                    <a:pt x="31" y="11"/>
                  </a:lnTo>
                  <a:lnTo>
                    <a:pt x="41" y="5"/>
                  </a:lnTo>
                  <a:lnTo>
                    <a:pt x="51" y="0"/>
                  </a:lnTo>
                  <a:lnTo>
                    <a:pt x="37" y="23"/>
                  </a:lnTo>
                  <a:lnTo>
                    <a:pt x="25" y="36"/>
                  </a:lnTo>
                  <a:lnTo>
                    <a:pt x="13" y="50"/>
                  </a:lnTo>
                  <a:lnTo>
                    <a:pt x="1" y="73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6707160" y="3354480"/>
              <a:ext cx="851040" cy="743040"/>
            </a:xfrm>
            <a:custGeom>
              <a:avLst/>
              <a:gdLst/>
              <a:ahLst/>
              <a:rect l="l" t="t" r="r" b="b"/>
              <a:pathLst>
                <a:path w="1070" h="937">
                  <a:moveTo>
                    <a:pt x="929" y="134"/>
                  </a:moveTo>
                  <a:lnTo>
                    <a:pt x="948" y="158"/>
                  </a:lnTo>
                  <a:lnTo>
                    <a:pt x="967" y="181"/>
                  </a:lnTo>
                  <a:lnTo>
                    <a:pt x="983" y="204"/>
                  </a:lnTo>
                  <a:lnTo>
                    <a:pt x="998" y="223"/>
                  </a:lnTo>
                  <a:lnTo>
                    <a:pt x="1015" y="245"/>
                  </a:lnTo>
                  <a:lnTo>
                    <a:pt x="1031" y="266"/>
                  </a:lnTo>
                  <a:lnTo>
                    <a:pt x="1050" y="287"/>
                  </a:lnTo>
                  <a:lnTo>
                    <a:pt x="1070" y="310"/>
                  </a:lnTo>
                  <a:lnTo>
                    <a:pt x="1065" y="336"/>
                  </a:lnTo>
                  <a:lnTo>
                    <a:pt x="1055" y="358"/>
                  </a:lnTo>
                  <a:lnTo>
                    <a:pt x="1043" y="384"/>
                  </a:lnTo>
                  <a:lnTo>
                    <a:pt x="1032" y="425"/>
                  </a:lnTo>
                  <a:lnTo>
                    <a:pt x="1029" y="440"/>
                  </a:lnTo>
                  <a:lnTo>
                    <a:pt x="1027" y="460"/>
                  </a:lnTo>
                  <a:lnTo>
                    <a:pt x="1027" y="481"/>
                  </a:lnTo>
                  <a:lnTo>
                    <a:pt x="1027" y="504"/>
                  </a:lnTo>
                  <a:lnTo>
                    <a:pt x="1026" y="528"/>
                  </a:lnTo>
                  <a:lnTo>
                    <a:pt x="1020" y="550"/>
                  </a:lnTo>
                  <a:lnTo>
                    <a:pt x="1010" y="569"/>
                  </a:lnTo>
                  <a:lnTo>
                    <a:pt x="993" y="585"/>
                  </a:lnTo>
                  <a:lnTo>
                    <a:pt x="964" y="606"/>
                  </a:lnTo>
                  <a:lnTo>
                    <a:pt x="936" y="629"/>
                  </a:lnTo>
                  <a:lnTo>
                    <a:pt x="909" y="651"/>
                  </a:lnTo>
                  <a:lnTo>
                    <a:pt x="881" y="674"/>
                  </a:lnTo>
                  <a:lnTo>
                    <a:pt x="854" y="698"/>
                  </a:lnTo>
                  <a:lnTo>
                    <a:pt x="826" y="721"/>
                  </a:lnTo>
                  <a:lnTo>
                    <a:pt x="799" y="745"/>
                  </a:lnTo>
                  <a:lnTo>
                    <a:pt x="771" y="768"/>
                  </a:lnTo>
                  <a:lnTo>
                    <a:pt x="744" y="792"/>
                  </a:lnTo>
                  <a:lnTo>
                    <a:pt x="716" y="815"/>
                  </a:lnTo>
                  <a:lnTo>
                    <a:pt x="687" y="838"/>
                  </a:lnTo>
                  <a:lnTo>
                    <a:pt x="659" y="859"/>
                  </a:lnTo>
                  <a:lnTo>
                    <a:pt x="629" y="880"/>
                  </a:lnTo>
                  <a:lnTo>
                    <a:pt x="599" y="900"/>
                  </a:lnTo>
                  <a:lnTo>
                    <a:pt x="568" y="918"/>
                  </a:lnTo>
                  <a:lnTo>
                    <a:pt x="536" y="937"/>
                  </a:lnTo>
                  <a:lnTo>
                    <a:pt x="515" y="914"/>
                  </a:lnTo>
                  <a:lnTo>
                    <a:pt x="494" y="890"/>
                  </a:lnTo>
                  <a:lnTo>
                    <a:pt x="474" y="867"/>
                  </a:lnTo>
                  <a:lnTo>
                    <a:pt x="453" y="844"/>
                  </a:lnTo>
                  <a:lnTo>
                    <a:pt x="433" y="821"/>
                  </a:lnTo>
                  <a:lnTo>
                    <a:pt x="410" y="802"/>
                  </a:lnTo>
                  <a:lnTo>
                    <a:pt x="388" y="782"/>
                  </a:lnTo>
                  <a:lnTo>
                    <a:pt x="362" y="764"/>
                  </a:lnTo>
                  <a:lnTo>
                    <a:pt x="386" y="727"/>
                  </a:lnTo>
                  <a:lnTo>
                    <a:pt x="409" y="694"/>
                  </a:lnTo>
                  <a:lnTo>
                    <a:pt x="433" y="660"/>
                  </a:lnTo>
                  <a:lnTo>
                    <a:pt x="455" y="630"/>
                  </a:lnTo>
                  <a:lnTo>
                    <a:pt x="479" y="600"/>
                  </a:lnTo>
                  <a:lnTo>
                    <a:pt x="503" y="568"/>
                  </a:lnTo>
                  <a:lnTo>
                    <a:pt x="527" y="534"/>
                  </a:lnTo>
                  <a:lnTo>
                    <a:pt x="551" y="500"/>
                  </a:lnTo>
                  <a:lnTo>
                    <a:pt x="563" y="493"/>
                  </a:lnTo>
                  <a:lnTo>
                    <a:pt x="570" y="483"/>
                  </a:lnTo>
                  <a:lnTo>
                    <a:pt x="575" y="472"/>
                  </a:lnTo>
                  <a:lnTo>
                    <a:pt x="587" y="463"/>
                  </a:lnTo>
                  <a:lnTo>
                    <a:pt x="580" y="459"/>
                  </a:lnTo>
                  <a:lnTo>
                    <a:pt x="572" y="459"/>
                  </a:lnTo>
                  <a:lnTo>
                    <a:pt x="562" y="460"/>
                  </a:lnTo>
                  <a:lnTo>
                    <a:pt x="553" y="463"/>
                  </a:lnTo>
                  <a:lnTo>
                    <a:pt x="543" y="469"/>
                  </a:lnTo>
                  <a:lnTo>
                    <a:pt x="532" y="474"/>
                  </a:lnTo>
                  <a:lnTo>
                    <a:pt x="524" y="480"/>
                  </a:lnTo>
                  <a:lnTo>
                    <a:pt x="515" y="484"/>
                  </a:lnTo>
                  <a:lnTo>
                    <a:pt x="491" y="516"/>
                  </a:lnTo>
                  <a:lnTo>
                    <a:pt x="469" y="547"/>
                  </a:lnTo>
                  <a:lnTo>
                    <a:pt x="446" y="577"/>
                  </a:lnTo>
                  <a:lnTo>
                    <a:pt x="426" y="607"/>
                  </a:lnTo>
                  <a:lnTo>
                    <a:pt x="403" y="636"/>
                  </a:lnTo>
                  <a:lnTo>
                    <a:pt x="379" y="665"/>
                  </a:lnTo>
                  <a:lnTo>
                    <a:pt x="354" y="694"/>
                  </a:lnTo>
                  <a:lnTo>
                    <a:pt x="324" y="721"/>
                  </a:lnTo>
                  <a:lnTo>
                    <a:pt x="307" y="700"/>
                  </a:lnTo>
                  <a:lnTo>
                    <a:pt x="288" y="677"/>
                  </a:lnTo>
                  <a:lnTo>
                    <a:pt x="271" y="651"/>
                  </a:lnTo>
                  <a:lnTo>
                    <a:pt x="250" y="627"/>
                  </a:lnTo>
                  <a:lnTo>
                    <a:pt x="228" y="606"/>
                  </a:lnTo>
                  <a:lnTo>
                    <a:pt x="202" y="591"/>
                  </a:lnTo>
                  <a:lnTo>
                    <a:pt x="171" y="583"/>
                  </a:lnTo>
                  <a:lnTo>
                    <a:pt x="135" y="585"/>
                  </a:lnTo>
                  <a:lnTo>
                    <a:pt x="115" y="604"/>
                  </a:lnTo>
                  <a:lnTo>
                    <a:pt x="104" y="624"/>
                  </a:lnTo>
                  <a:lnTo>
                    <a:pt x="103" y="642"/>
                  </a:lnTo>
                  <a:lnTo>
                    <a:pt x="104" y="660"/>
                  </a:lnTo>
                  <a:lnTo>
                    <a:pt x="110" y="679"/>
                  </a:lnTo>
                  <a:lnTo>
                    <a:pt x="113" y="700"/>
                  </a:lnTo>
                  <a:lnTo>
                    <a:pt x="115" y="723"/>
                  </a:lnTo>
                  <a:lnTo>
                    <a:pt x="111" y="748"/>
                  </a:lnTo>
                  <a:lnTo>
                    <a:pt x="94" y="735"/>
                  </a:lnTo>
                  <a:lnTo>
                    <a:pt x="75" y="723"/>
                  </a:lnTo>
                  <a:lnTo>
                    <a:pt x="56" y="709"/>
                  </a:lnTo>
                  <a:lnTo>
                    <a:pt x="39" y="695"/>
                  </a:lnTo>
                  <a:lnTo>
                    <a:pt x="24" y="680"/>
                  </a:lnTo>
                  <a:lnTo>
                    <a:pt x="12" y="663"/>
                  </a:lnTo>
                  <a:lnTo>
                    <a:pt x="5" y="645"/>
                  </a:lnTo>
                  <a:lnTo>
                    <a:pt x="5" y="624"/>
                  </a:lnTo>
                  <a:lnTo>
                    <a:pt x="0" y="610"/>
                  </a:lnTo>
                  <a:lnTo>
                    <a:pt x="1" y="595"/>
                  </a:lnTo>
                  <a:lnTo>
                    <a:pt x="8" y="578"/>
                  </a:lnTo>
                  <a:lnTo>
                    <a:pt x="18" y="562"/>
                  </a:lnTo>
                  <a:lnTo>
                    <a:pt x="30" y="544"/>
                  </a:lnTo>
                  <a:lnTo>
                    <a:pt x="44" y="527"/>
                  </a:lnTo>
                  <a:lnTo>
                    <a:pt x="56" y="509"/>
                  </a:lnTo>
                  <a:lnTo>
                    <a:pt x="65" y="492"/>
                  </a:lnTo>
                  <a:lnTo>
                    <a:pt x="99" y="454"/>
                  </a:lnTo>
                  <a:lnTo>
                    <a:pt x="130" y="415"/>
                  </a:lnTo>
                  <a:lnTo>
                    <a:pt x="156" y="374"/>
                  </a:lnTo>
                  <a:lnTo>
                    <a:pt x="180" y="331"/>
                  </a:lnTo>
                  <a:lnTo>
                    <a:pt x="201" y="286"/>
                  </a:lnTo>
                  <a:lnTo>
                    <a:pt x="220" y="237"/>
                  </a:lnTo>
                  <a:lnTo>
                    <a:pt x="237" y="187"/>
                  </a:lnTo>
                  <a:lnTo>
                    <a:pt x="254" y="134"/>
                  </a:lnTo>
                  <a:lnTo>
                    <a:pt x="276" y="114"/>
                  </a:lnTo>
                  <a:lnTo>
                    <a:pt x="304" y="94"/>
                  </a:lnTo>
                  <a:lnTo>
                    <a:pt x="335" y="73"/>
                  </a:lnTo>
                  <a:lnTo>
                    <a:pt x="369" y="55"/>
                  </a:lnTo>
                  <a:lnTo>
                    <a:pt x="405" y="40"/>
                  </a:lnTo>
                  <a:lnTo>
                    <a:pt x="441" y="28"/>
                  </a:lnTo>
                  <a:lnTo>
                    <a:pt x="479" y="22"/>
                  </a:lnTo>
                  <a:lnTo>
                    <a:pt x="515" y="22"/>
                  </a:lnTo>
                  <a:lnTo>
                    <a:pt x="549" y="23"/>
                  </a:lnTo>
                  <a:lnTo>
                    <a:pt x="584" y="18"/>
                  </a:lnTo>
                  <a:lnTo>
                    <a:pt x="618" y="12"/>
                  </a:lnTo>
                  <a:lnTo>
                    <a:pt x="653" y="5"/>
                  </a:lnTo>
                  <a:lnTo>
                    <a:pt x="685" y="0"/>
                  </a:lnTo>
                  <a:lnTo>
                    <a:pt x="718" y="2"/>
                  </a:lnTo>
                  <a:lnTo>
                    <a:pt x="749" y="11"/>
                  </a:lnTo>
                  <a:lnTo>
                    <a:pt x="776" y="32"/>
                  </a:lnTo>
                  <a:lnTo>
                    <a:pt x="804" y="38"/>
                  </a:lnTo>
                  <a:lnTo>
                    <a:pt x="828" y="49"/>
                  </a:lnTo>
                  <a:lnTo>
                    <a:pt x="847" y="62"/>
                  </a:lnTo>
                  <a:lnTo>
                    <a:pt x="864" y="78"/>
                  </a:lnTo>
                  <a:lnTo>
                    <a:pt x="878" y="94"/>
                  </a:lnTo>
                  <a:lnTo>
                    <a:pt x="893" y="110"/>
                  </a:lnTo>
                  <a:lnTo>
                    <a:pt x="910" y="123"/>
                  </a:lnTo>
                  <a:lnTo>
                    <a:pt x="929" y="13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6927840" y="3510360"/>
              <a:ext cx="174600" cy="228600"/>
            </a:xfrm>
            <a:custGeom>
              <a:avLst/>
              <a:gdLst/>
              <a:ahLst/>
              <a:rect l="l" t="t" r="r" b="b"/>
              <a:pathLst>
                <a:path w="222" h="288">
                  <a:moveTo>
                    <a:pt x="222" y="267"/>
                  </a:moveTo>
                  <a:lnTo>
                    <a:pt x="222" y="288"/>
                  </a:lnTo>
                  <a:lnTo>
                    <a:pt x="176" y="276"/>
                  </a:lnTo>
                  <a:lnTo>
                    <a:pt x="136" y="260"/>
                  </a:lnTo>
                  <a:lnTo>
                    <a:pt x="103" y="238"/>
                  </a:lnTo>
                  <a:lnTo>
                    <a:pt x="74" y="213"/>
                  </a:lnTo>
                  <a:lnTo>
                    <a:pt x="50" y="182"/>
                  </a:lnTo>
                  <a:lnTo>
                    <a:pt x="29" y="150"/>
                  </a:lnTo>
                  <a:lnTo>
                    <a:pt x="14" y="114"/>
                  </a:lnTo>
                  <a:lnTo>
                    <a:pt x="0" y="76"/>
                  </a:lnTo>
                  <a:lnTo>
                    <a:pt x="5" y="76"/>
                  </a:lnTo>
                  <a:lnTo>
                    <a:pt x="0" y="58"/>
                  </a:lnTo>
                  <a:lnTo>
                    <a:pt x="2" y="38"/>
                  </a:lnTo>
                  <a:lnTo>
                    <a:pt x="9" y="18"/>
                  </a:lnTo>
                  <a:lnTo>
                    <a:pt x="24" y="0"/>
                  </a:lnTo>
                  <a:lnTo>
                    <a:pt x="26" y="49"/>
                  </a:lnTo>
                  <a:lnTo>
                    <a:pt x="35" y="93"/>
                  </a:lnTo>
                  <a:lnTo>
                    <a:pt x="50" y="132"/>
                  </a:lnTo>
                  <a:lnTo>
                    <a:pt x="72" y="167"/>
                  </a:lnTo>
                  <a:lnTo>
                    <a:pt x="102" y="199"/>
                  </a:lnTo>
                  <a:lnTo>
                    <a:pt x="136" y="225"/>
                  </a:lnTo>
                  <a:lnTo>
                    <a:pt x="176" y="247"/>
                  </a:lnTo>
                  <a:lnTo>
                    <a:pt x="222" y="267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7186680" y="3635640"/>
              <a:ext cx="225360" cy="55440"/>
            </a:xfrm>
            <a:custGeom>
              <a:avLst/>
              <a:gdLst/>
              <a:ahLst/>
              <a:rect l="l" t="t" r="r" b="b"/>
              <a:pathLst>
                <a:path w="283" h="70">
                  <a:moveTo>
                    <a:pt x="283" y="19"/>
                  </a:moveTo>
                  <a:lnTo>
                    <a:pt x="266" y="19"/>
                  </a:lnTo>
                  <a:lnTo>
                    <a:pt x="247" y="17"/>
                  </a:lnTo>
                  <a:lnTo>
                    <a:pt x="228" y="19"/>
                  </a:lnTo>
                  <a:lnTo>
                    <a:pt x="211" y="19"/>
                  </a:lnTo>
                  <a:lnTo>
                    <a:pt x="192" y="20"/>
                  </a:lnTo>
                  <a:lnTo>
                    <a:pt x="173" y="22"/>
                  </a:lnTo>
                  <a:lnTo>
                    <a:pt x="156" y="25"/>
                  </a:lnTo>
                  <a:lnTo>
                    <a:pt x="137" y="28"/>
                  </a:lnTo>
                  <a:lnTo>
                    <a:pt x="118" y="31"/>
                  </a:lnTo>
                  <a:lnTo>
                    <a:pt x="101" y="35"/>
                  </a:lnTo>
                  <a:lnTo>
                    <a:pt x="82" y="40"/>
                  </a:lnTo>
                  <a:lnTo>
                    <a:pt x="65" y="44"/>
                  </a:lnTo>
                  <a:lnTo>
                    <a:pt x="48" y="50"/>
                  </a:lnTo>
                  <a:lnTo>
                    <a:pt x="32" y="57"/>
                  </a:lnTo>
                  <a:lnTo>
                    <a:pt x="15" y="63"/>
                  </a:lnTo>
                  <a:lnTo>
                    <a:pt x="0" y="70"/>
                  </a:lnTo>
                  <a:lnTo>
                    <a:pt x="0" y="58"/>
                  </a:lnTo>
                  <a:lnTo>
                    <a:pt x="7" y="47"/>
                  </a:lnTo>
                  <a:lnTo>
                    <a:pt x="17" y="40"/>
                  </a:lnTo>
                  <a:lnTo>
                    <a:pt x="32" y="32"/>
                  </a:lnTo>
                  <a:lnTo>
                    <a:pt x="48" y="28"/>
                  </a:lnTo>
                  <a:lnTo>
                    <a:pt x="67" y="22"/>
                  </a:lnTo>
                  <a:lnTo>
                    <a:pt x="82" y="16"/>
                  </a:lnTo>
                  <a:lnTo>
                    <a:pt x="98" y="8"/>
                  </a:lnTo>
                  <a:lnTo>
                    <a:pt x="120" y="8"/>
                  </a:lnTo>
                  <a:lnTo>
                    <a:pt x="142" y="6"/>
                  </a:lnTo>
                  <a:lnTo>
                    <a:pt x="166" y="3"/>
                  </a:lnTo>
                  <a:lnTo>
                    <a:pt x="191" y="2"/>
                  </a:lnTo>
                  <a:lnTo>
                    <a:pt x="215" y="0"/>
                  </a:lnTo>
                  <a:lnTo>
                    <a:pt x="239" y="2"/>
                  </a:lnTo>
                  <a:lnTo>
                    <a:pt x="261" y="8"/>
                  </a:lnTo>
                  <a:lnTo>
                    <a:pt x="283" y="19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7264440" y="3681720"/>
              <a:ext cx="196920" cy="46080"/>
            </a:xfrm>
            <a:custGeom>
              <a:avLst/>
              <a:gdLst/>
              <a:ahLst/>
              <a:rect l="l" t="t" r="r" b="b"/>
              <a:pathLst>
                <a:path w="247" h="58">
                  <a:moveTo>
                    <a:pt x="247" y="44"/>
                  </a:moveTo>
                  <a:lnTo>
                    <a:pt x="225" y="58"/>
                  </a:lnTo>
                  <a:lnTo>
                    <a:pt x="199" y="50"/>
                  </a:lnTo>
                  <a:lnTo>
                    <a:pt x="173" y="43"/>
                  </a:lnTo>
                  <a:lnTo>
                    <a:pt x="148" y="36"/>
                  </a:lnTo>
                  <a:lnTo>
                    <a:pt x="120" y="30"/>
                  </a:lnTo>
                  <a:lnTo>
                    <a:pt x="91" y="24"/>
                  </a:lnTo>
                  <a:lnTo>
                    <a:pt x="62" y="21"/>
                  </a:lnTo>
                  <a:lnTo>
                    <a:pt x="31" y="17"/>
                  </a:lnTo>
                  <a:lnTo>
                    <a:pt x="0" y="15"/>
                  </a:lnTo>
                  <a:lnTo>
                    <a:pt x="31" y="5"/>
                  </a:lnTo>
                  <a:lnTo>
                    <a:pt x="63" y="0"/>
                  </a:lnTo>
                  <a:lnTo>
                    <a:pt x="96" y="2"/>
                  </a:lnTo>
                  <a:lnTo>
                    <a:pt x="129" y="6"/>
                  </a:lnTo>
                  <a:lnTo>
                    <a:pt x="161" y="14"/>
                  </a:lnTo>
                  <a:lnTo>
                    <a:pt x="192" y="24"/>
                  </a:lnTo>
                  <a:lnTo>
                    <a:pt x="221" y="35"/>
                  </a:lnTo>
                  <a:lnTo>
                    <a:pt x="247" y="44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6572520" y="3741840"/>
              <a:ext cx="171360" cy="357480"/>
            </a:xfrm>
            <a:custGeom>
              <a:avLst/>
              <a:gdLst/>
              <a:ahLst/>
              <a:rect l="l" t="t" r="r" b="b"/>
              <a:pathLst>
                <a:path w="215" h="451">
                  <a:moveTo>
                    <a:pt x="160" y="162"/>
                  </a:moveTo>
                  <a:lnTo>
                    <a:pt x="158" y="167"/>
                  </a:lnTo>
                  <a:lnTo>
                    <a:pt x="153" y="181"/>
                  </a:lnTo>
                  <a:lnTo>
                    <a:pt x="146" y="199"/>
                  </a:lnTo>
                  <a:lnTo>
                    <a:pt x="143" y="222"/>
                  </a:lnTo>
                  <a:lnTo>
                    <a:pt x="141" y="247"/>
                  </a:lnTo>
                  <a:lnTo>
                    <a:pt x="143" y="273"/>
                  </a:lnTo>
                  <a:lnTo>
                    <a:pt x="153" y="296"/>
                  </a:lnTo>
                  <a:lnTo>
                    <a:pt x="172" y="316"/>
                  </a:lnTo>
                  <a:lnTo>
                    <a:pt x="196" y="343"/>
                  </a:lnTo>
                  <a:lnTo>
                    <a:pt x="205" y="379"/>
                  </a:lnTo>
                  <a:lnTo>
                    <a:pt x="207" y="414"/>
                  </a:lnTo>
                  <a:lnTo>
                    <a:pt x="215" y="440"/>
                  </a:lnTo>
                  <a:lnTo>
                    <a:pt x="201" y="448"/>
                  </a:lnTo>
                  <a:lnTo>
                    <a:pt x="188" y="451"/>
                  </a:lnTo>
                  <a:lnTo>
                    <a:pt x="176" y="449"/>
                  </a:lnTo>
                  <a:lnTo>
                    <a:pt x="164" y="443"/>
                  </a:lnTo>
                  <a:lnTo>
                    <a:pt x="153" y="437"/>
                  </a:lnTo>
                  <a:lnTo>
                    <a:pt x="143" y="428"/>
                  </a:lnTo>
                  <a:lnTo>
                    <a:pt x="134" y="420"/>
                  </a:lnTo>
                  <a:lnTo>
                    <a:pt x="126" y="413"/>
                  </a:lnTo>
                  <a:lnTo>
                    <a:pt x="114" y="393"/>
                  </a:lnTo>
                  <a:lnTo>
                    <a:pt x="117" y="375"/>
                  </a:lnTo>
                  <a:lnTo>
                    <a:pt x="129" y="360"/>
                  </a:lnTo>
                  <a:lnTo>
                    <a:pt x="141" y="343"/>
                  </a:lnTo>
                  <a:lnTo>
                    <a:pt x="112" y="310"/>
                  </a:lnTo>
                  <a:lnTo>
                    <a:pt x="83" y="275"/>
                  </a:lnTo>
                  <a:lnTo>
                    <a:pt x="55" y="238"/>
                  </a:lnTo>
                  <a:lnTo>
                    <a:pt x="31" y="200"/>
                  </a:lnTo>
                  <a:lnTo>
                    <a:pt x="12" y="158"/>
                  </a:lnTo>
                  <a:lnTo>
                    <a:pt x="2" y="112"/>
                  </a:lnTo>
                  <a:lnTo>
                    <a:pt x="0" y="61"/>
                  </a:lnTo>
                  <a:lnTo>
                    <a:pt x="11" y="3"/>
                  </a:lnTo>
                  <a:lnTo>
                    <a:pt x="23" y="0"/>
                  </a:lnTo>
                  <a:lnTo>
                    <a:pt x="33" y="0"/>
                  </a:lnTo>
                  <a:lnTo>
                    <a:pt x="43" y="0"/>
                  </a:lnTo>
                  <a:lnTo>
                    <a:pt x="54" y="0"/>
                  </a:lnTo>
                  <a:lnTo>
                    <a:pt x="64" y="3"/>
                  </a:lnTo>
                  <a:lnTo>
                    <a:pt x="73" y="8"/>
                  </a:lnTo>
                  <a:lnTo>
                    <a:pt x="81" y="12"/>
                  </a:lnTo>
                  <a:lnTo>
                    <a:pt x="90" y="20"/>
                  </a:lnTo>
                  <a:lnTo>
                    <a:pt x="98" y="39"/>
                  </a:lnTo>
                  <a:lnTo>
                    <a:pt x="109" y="58"/>
                  </a:lnTo>
                  <a:lnTo>
                    <a:pt x="119" y="74"/>
                  </a:lnTo>
                  <a:lnTo>
                    <a:pt x="129" y="91"/>
                  </a:lnTo>
                  <a:lnTo>
                    <a:pt x="140" y="108"/>
                  </a:lnTo>
                  <a:lnTo>
                    <a:pt x="148" y="124"/>
                  </a:lnTo>
                  <a:lnTo>
                    <a:pt x="155" y="143"/>
                  </a:lnTo>
                  <a:lnTo>
                    <a:pt x="160" y="1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6811920" y="3840480"/>
              <a:ext cx="187560" cy="331560"/>
            </a:xfrm>
            <a:custGeom>
              <a:avLst/>
              <a:gdLst/>
              <a:ahLst/>
              <a:rect l="l" t="t" r="r" b="b"/>
              <a:pathLst>
                <a:path w="237" h="418">
                  <a:moveTo>
                    <a:pt x="182" y="167"/>
                  </a:moveTo>
                  <a:lnTo>
                    <a:pt x="187" y="187"/>
                  </a:lnTo>
                  <a:lnTo>
                    <a:pt x="196" y="208"/>
                  </a:lnTo>
                  <a:lnTo>
                    <a:pt x="205" y="233"/>
                  </a:lnTo>
                  <a:lnTo>
                    <a:pt x="215" y="260"/>
                  </a:lnTo>
                  <a:lnTo>
                    <a:pt x="225" y="289"/>
                  </a:lnTo>
                  <a:lnTo>
                    <a:pt x="232" y="319"/>
                  </a:lnTo>
                  <a:lnTo>
                    <a:pt x="237" y="351"/>
                  </a:lnTo>
                  <a:lnTo>
                    <a:pt x="237" y="386"/>
                  </a:lnTo>
                  <a:lnTo>
                    <a:pt x="236" y="398"/>
                  </a:lnTo>
                  <a:lnTo>
                    <a:pt x="230" y="406"/>
                  </a:lnTo>
                  <a:lnTo>
                    <a:pt x="224" y="413"/>
                  </a:lnTo>
                  <a:lnTo>
                    <a:pt x="213" y="416"/>
                  </a:lnTo>
                  <a:lnTo>
                    <a:pt x="201" y="418"/>
                  </a:lnTo>
                  <a:lnTo>
                    <a:pt x="189" y="418"/>
                  </a:lnTo>
                  <a:lnTo>
                    <a:pt x="177" y="415"/>
                  </a:lnTo>
                  <a:lnTo>
                    <a:pt x="167" y="410"/>
                  </a:lnTo>
                  <a:lnTo>
                    <a:pt x="158" y="396"/>
                  </a:lnTo>
                  <a:lnTo>
                    <a:pt x="150" y="384"/>
                  </a:lnTo>
                  <a:lnTo>
                    <a:pt x="145" y="371"/>
                  </a:lnTo>
                  <a:lnTo>
                    <a:pt x="146" y="355"/>
                  </a:lnTo>
                  <a:lnTo>
                    <a:pt x="148" y="354"/>
                  </a:lnTo>
                  <a:lnTo>
                    <a:pt x="153" y="351"/>
                  </a:lnTo>
                  <a:lnTo>
                    <a:pt x="158" y="345"/>
                  </a:lnTo>
                  <a:lnTo>
                    <a:pt x="162" y="336"/>
                  </a:lnTo>
                  <a:lnTo>
                    <a:pt x="163" y="324"/>
                  </a:lnTo>
                  <a:lnTo>
                    <a:pt x="160" y="307"/>
                  </a:lnTo>
                  <a:lnTo>
                    <a:pt x="150" y="287"/>
                  </a:lnTo>
                  <a:lnTo>
                    <a:pt x="131" y="264"/>
                  </a:lnTo>
                  <a:lnTo>
                    <a:pt x="105" y="254"/>
                  </a:lnTo>
                  <a:lnTo>
                    <a:pt x="83" y="243"/>
                  </a:lnTo>
                  <a:lnTo>
                    <a:pt x="62" y="230"/>
                  </a:lnTo>
                  <a:lnTo>
                    <a:pt x="45" y="214"/>
                  </a:lnTo>
                  <a:lnTo>
                    <a:pt x="29" y="198"/>
                  </a:lnTo>
                  <a:lnTo>
                    <a:pt x="17" y="179"/>
                  </a:lnTo>
                  <a:lnTo>
                    <a:pt x="9" y="160"/>
                  </a:lnTo>
                  <a:lnTo>
                    <a:pt x="2" y="138"/>
                  </a:lnTo>
                  <a:lnTo>
                    <a:pt x="9" y="125"/>
                  </a:lnTo>
                  <a:lnTo>
                    <a:pt x="7" y="102"/>
                  </a:lnTo>
                  <a:lnTo>
                    <a:pt x="4" y="75"/>
                  </a:lnTo>
                  <a:lnTo>
                    <a:pt x="0" y="46"/>
                  </a:lnTo>
                  <a:lnTo>
                    <a:pt x="2" y="20"/>
                  </a:lnTo>
                  <a:lnTo>
                    <a:pt x="12" y="5"/>
                  </a:lnTo>
                  <a:lnTo>
                    <a:pt x="38" y="0"/>
                  </a:lnTo>
                  <a:lnTo>
                    <a:pt x="81" y="14"/>
                  </a:lnTo>
                  <a:lnTo>
                    <a:pt x="95" y="34"/>
                  </a:lnTo>
                  <a:lnTo>
                    <a:pt x="110" y="52"/>
                  </a:lnTo>
                  <a:lnTo>
                    <a:pt x="124" y="70"/>
                  </a:lnTo>
                  <a:lnTo>
                    <a:pt x="138" y="88"/>
                  </a:lnTo>
                  <a:lnTo>
                    <a:pt x="150" y="108"/>
                  </a:lnTo>
                  <a:lnTo>
                    <a:pt x="162" y="126"/>
                  </a:lnTo>
                  <a:lnTo>
                    <a:pt x="172" y="146"/>
                  </a:lnTo>
                  <a:lnTo>
                    <a:pt x="182" y="16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7896240" y="3908520"/>
              <a:ext cx="52560" cy="28800"/>
            </a:xfrm>
            <a:custGeom>
              <a:avLst/>
              <a:gdLst/>
              <a:ahLst/>
              <a:rect l="l" t="t" r="r" b="b"/>
              <a:pathLst>
                <a:path w="68" h="37">
                  <a:moveTo>
                    <a:pt x="68" y="2"/>
                  </a:moveTo>
                  <a:lnTo>
                    <a:pt x="68" y="9"/>
                  </a:lnTo>
                  <a:lnTo>
                    <a:pt x="66" y="16"/>
                  </a:lnTo>
                  <a:lnTo>
                    <a:pt x="61" y="22"/>
                  </a:lnTo>
                  <a:lnTo>
                    <a:pt x="55" y="28"/>
                  </a:lnTo>
                  <a:lnTo>
                    <a:pt x="47" y="32"/>
                  </a:lnTo>
                  <a:lnTo>
                    <a:pt x="38" y="35"/>
                  </a:lnTo>
                  <a:lnTo>
                    <a:pt x="30" y="37"/>
                  </a:lnTo>
                  <a:lnTo>
                    <a:pt x="19" y="37"/>
                  </a:lnTo>
                  <a:lnTo>
                    <a:pt x="0" y="37"/>
                  </a:lnTo>
                  <a:lnTo>
                    <a:pt x="6" y="32"/>
                  </a:lnTo>
                  <a:lnTo>
                    <a:pt x="13" y="25"/>
                  </a:lnTo>
                  <a:lnTo>
                    <a:pt x="21" y="19"/>
                  </a:lnTo>
                  <a:lnTo>
                    <a:pt x="31" y="11"/>
                  </a:lnTo>
                  <a:lnTo>
                    <a:pt x="40" y="5"/>
                  </a:lnTo>
                  <a:lnTo>
                    <a:pt x="50" y="2"/>
                  </a:lnTo>
                  <a:lnTo>
                    <a:pt x="59" y="0"/>
                  </a:lnTo>
                  <a:lnTo>
                    <a:pt x="68" y="2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873920" y="3957840"/>
              <a:ext cx="33480" cy="9720"/>
            </a:xfrm>
            <a:custGeom>
              <a:avLst/>
              <a:gdLst/>
              <a:ahLst/>
              <a:rect l="l" t="t" r="r" b="b"/>
              <a:pathLst>
                <a:path w="43" h="12">
                  <a:moveTo>
                    <a:pt x="43" y="1"/>
                  </a:moveTo>
                  <a:lnTo>
                    <a:pt x="36" y="9"/>
                  </a:lnTo>
                  <a:lnTo>
                    <a:pt x="26" y="12"/>
                  </a:lnTo>
                  <a:lnTo>
                    <a:pt x="14" y="10"/>
                  </a:lnTo>
                  <a:lnTo>
                    <a:pt x="0" y="9"/>
                  </a:lnTo>
                  <a:lnTo>
                    <a:pt x="7" y="0"/>
                  </a:lnTo>
                  <a:lnTo>
                    <a:pt x="19" y="0"/>
                  </a:lnTo>
                  <a:lnTo>
                    <a:pt x="31" y="3"/>
                  </a:lnTo>
                  <a:lnTo>
                    <a:pt x="43" y="1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7040520" y="4054680"/>
              <a:ext cx="61920" cy="49320"/>
            </a:xfrm>
            <a:custGeom>
              <a:avLst/>
              <a:gdLst/>
              <a:ahLst/>
              <a:rect l="l" t="t" r="r" b="b"/>
              <a:pathLst>
                <a:path w="79" h="60">
                  <a:moveTo>
                    <a:pt x="79" y="60"/>
                  </a:moveTo>
                  <a:lnTo>
                    <a:pt x="69" y="59"/>
                  </a:lnTo>
                  <a:lnTo>
                    <a:pt x="58" y="56"/>
                  </a:lnTo>
                  <a:lnTo>
                    <a:pt x="48" y="51"/>
                  </a:lnTo>
                  <a:lnTo>
                    <a:pt x="38" y="47"/>
                  </a:lnTo>
                  <a:lnTo>
                    <a:pt x="27" y="42"/>
                  </a:lnTo>
                  <a:lnTo>
                    <a:pt x="17" y="36"/>
                  </a:lnTo>
                  <a:lnTo>
                    <a:pt x="8" y="28"/>
                  </a:lnTo>
                  <a:lnTo>
                    <a:pt x="0" y="21"/>
                  </a:lnTo>
                  <a:lnTo>
                    <a:pt x="12" y="6"/>
                  </a:lnTo>
                  <a:lnTo>
                    <a:pt x="24" y="0"/>
                  </a:lnTo>
                  <a:lnTo>
                    <a:pt x="36" y="3"/>
                  </a:lnTo>
                  <a:lnTo>
                    <a:pt x="46" y="10"/>
                  </a:lnTo>
                  <a:lnTo>
                    <a:pt x="57" y="22"/>
                  </a:lnTo>
                  <a:lnTo>
                    <a:pt x="65" y="36"/>
                  </a:lnTo>
                  <a:lnTo>
                    <a:pt x="74" y="50"/>
                  </a:lnTo>
                  <a:lnTo>
                    <a:pt x="79" y="6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7554960" y="4078440"/>
              <a:ext cx="130320" cy="39600"/>
            </a:xfrm>
            <a:custGeom>
              <a:avLst/>
              <a:gdLst/>
              <a:ahLst/>
              <a:rect l="l" t="t" r="r" b="b"/>
              <a:pathLst>
                <a:path w="163" h="48">
                  <a:moveTo>
                    <a:pt x="161" y="9"/>
                  </a:moveTo>
                  <a:lnTo>
                    <a:pt x="163" y="18"/>
                  </a:lnTo>
                  <a:lnTo>
                    <a:pt x="161" y="26"/>
                  </a:lnTo>
                  <a:lnTo>
                    <a:pt x="154" y="33"/>
                  </a:lnTo>
                  <a:lnTo>
                    <a:pt x="146" y="38"/>
                  </a:lnTo>
                  <a:lnTo>
                    <a:pt x="136" y="42"/>
                  </a:lnTo>
                  <a:lnTo>
                    <a:pt x="125" y="45"/>
                  </a:lnTo>
                  <a:lnTo>
                    <a:pt x="115" y="47"/>
                  </a:lnTo>
                  <a:lnTo>
                    <a:pt x="106" y="47"/>
                  </a:lnTo>
                  <a:lnTo>
                    <a:pt x="93" y="48"/>
                  </a:lnTo>
                  <a:lnTo>
                    <a:pt x="77" y="48"/>
                  </a:lnTo>
                  <a:lnTo>
                    <a:pt x="63" y="47"/>
                  </a:lnTo>
                  <a:lnTo>
                    <a:pt x="48" y="44"/>
                  </a:lnTo>
                  <a:lnTo>
                    <a:pt x="34" y="39"/>
                  </a:lnTo>
                  <a:lnTo>
                    <a:pt x="22" y="33"/>
                  </a:lnTo>
                  <a:lnTo>
                    <a:pt x="10" y="26"/>
                  </a:lnTo>
                  <a:lnTo>
                    <a:pt x="0" y="15"/>
                  </a:lnTo>
                  <a:lnTo>
                    <a:pt x="15" y="6"/>
                  </a:lnTo>
                  <a:lnTo>
                    <a:pt x="34" y="1"/>
                  </a:lnTo>
                  <a:lnTo>
                    <a:pt x="53" y="0"/>
                  </a:lnTo>
                  <a:lnTo>
                    <a:pt x="75" y="1"/>
                  </a:lnTo>
                  <a:lnTo>
                    <a:pt x="96" y="4"/>
                  </a:lnTo>
                  <a:lnTo>
                    <a:pt x="118" y="7"/>
                  </a:lnTo>
                  <a:lnTo>
                    <a:pt x="141" y="9"/>
                  </a:lnTo>
                  <a:lnTo>
                    <a:pt x="161" y="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7601040" y="4134240"/>
              <a:ext cx="41400" cy="12600"/>
            </a:xfrm>
            <a:custGeom>
              <a:avLst/>
              <a:gdLst/>
              <a:ahLst/>
              <a:rect l="l" t="t" r="r" b="b"/>
              <a:pathLst>
                <a:path w="52" h="15">
                  <a:moveTo>
                    <a:pt x="52" y="4"/>
                  </a:moveTo>
                  <a:lnTo>
                    <a:pt x="45" y="6"/>
                  </a:lnTo>
                  <a:lnTo>
                    <a:pt x="38" y="9"/>
                  </a:lnTo>
                  <a:lnTo>
                    <a:pt x="33" y="10"/>
                  </a:lnTo>
                  <a:lnTo>
                    <a:pt x="26" y="12"/>
                  </a:lnTo>
                  <a:lnTo>
                    <a:pt x="21" y="13"/>
                  </a:lnTo>
                  <a:lnTo>
                    <a:pt x="14" y="15"/>
                  </a:lnTo>
                  <a:lnTo>
                    <a:pt x="7" y="15"/>
                  </a:lnTo>
                  <a:lnTo>
                    <a:pt x="0" y="15"/>
                  </a:lnTo>
                  <a:lnTo>
                    <a:pt x="2" y="7"/>
                  </a:lnTo>
                  <a:lnTo>
                    <a:pt x="5" y="3"/>
                  </a:lnTo>
                  <a:lnTo>
                    <a:pt x="12" y="0"/>
                  </a:lnTo>
                  <a:lnTo>
                    <a:pt x="19" y="0"/>
                  </a:lnTo>
                  <a:lnTo>
                    <a:pt x="28" y="0"/>
                  </a:lnTo>
                  <a:lnTo>
                    <a:pt x="36" y="1"/>
                  </a:lnTo>
                  <a:lnTo>
                    <a:pt x="45" y="3"/>
                  </a:lnTo>
                  <a:lnTo>
                    <a:pt x="52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6869160" y="2381400"/>
              <a:ext cx="44640" cy="30240"/>
            </a:xfrm>
            <a:custGeom>
              <a:avLst/>
              <a:gdLst/>
              <a:ahLst/>
              <a:rect l="l" t="t" r="r" b="b"/>
              <a:pathLst>
                <a:path w="57" h="40">
                  <a:moveTo>
                    <a:pt x="57" y="33"/>
                  </a:moveTo>
                  <a:lnTo>
                    <a:pt x="40" y="36"/>
                  </a:lnTo>
                  <a:lnTo>
                    <a:pt x="28" y="40"/>
                  </a:lnTo>
                  <a:lnTo>
                    <a:pt x="21" y="40"/>
                  </a:lnTo>
                  <a:lnTo>
                    <a:pt x="14" y="38"/>
                  </a:lnTo>
                  <a:lnTo>
                    <a:pt x="0" y="8"/>
                  </a:lnTo>
                  <a:lnTo>
                    <a:pt x="11" y="5"/>
                  </a:lnTo>
                  <a:lnTo>
                    <a:pt x="23" y="2"/>
                  </a:lnTo>
                  <a:lnTo>
                    <a:pt x="35" y="0"/>
                  </a:lnTo>
                  <a:lnTo>
                    <a:pt x="45" y="0"/>
                  </a:lnTo>
                  <a:lnTo>
                    <a:pt x="48" y="8"/>
                  </a:lnTo>
                  <a:lnTo>
                    <a:pt x="52" y="18"/>
                  </a:lnTo>
                  <a:lnTo>
                    <a:pt x="54" y="27"/>
                  </a:lnTo>
                  <a:lnTo>
                    <a:pt x="57" y="3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6832800" y="2392560"/>
              <a:ext cx="29880" cy="27000"/>
            </a:xfrm>
            <a:custGeom>
              <a:avLst/>
              <a:gdLst/>
              <a:ahLst/>
              <a:rect l="l" t="t" r="r" b="b"/>
              <a:pathLst>
                <a:path w="37" h="34">
                  <a:moveTo>
                    <a:pt x="5" y="31"/>
                  </a:moveTo>
                  <a:lnTo>
                    <a:pt x="0" y="21"/>
                  </a:lnTo>
                  <a:lnTo>
                    <a:pt x="7" y="12"/>
                  </a:lnTo>
                  <a:lnTo>
                    <a:pt x="13" y="3"/>
                  </a:lnTo>
                  <a:lnTo>
                    <a:pt x="19" y="0"/>
                  </a:lnTo>
                  <a:lnTo>
                    <a:pt x="37" y="29"/>
                  </a:lnTo>
                  <a:lnTo>
                    <a:pt x="34" y="31"/>
                  </a:lnTo>
                  <a:lnTo>
                    <a:pt x="27" y="34"/>
                  </a:lnTo>
                  <a:lnTo>
                    <a:pt x="17" y="34"/>
                  </a:lnTo>
                  <a:lnTo>
                    <a:pt x="5" y="3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6750000" y="3370680"/>
              <a:ext cx="200160" cy="323640"/>
            </a:xfrm>
            <a:custGeom>
              <a:avLst/>
              <a:gdLst/>
              <a:ahLst/>
              <a:rect l="l" t="t" r="r" b="b"/>
              <a:pathLst>
                <a:path w="252" h="408">
                  <a:moveTo>
                    <a:pt x="235" y="0"/>
                  </a:moveTo>
                  <a:lnTo>
                    <a:pt x="225" y="1"/>
                  </a:lnTo>
                  <a:lnTo>
                    <a:pt x="215" y="3"/>
                  </a:lnTo>
                  <a:lnTo>
                    <a:pt x="203" y="4"/>
                  </a:lnTo>
                  <a:lnTo>
                    <a:pt x="187" y="7"/>
                  </a:lnTo>
                  <a:lnTo>
                    <a:pt x="172" y="10"/>
                  </a:lnTo>
                  <a:lnTo>
                    <a:pt x="153" y="16"/>
                  </a:lnTo>
                  <a:lnTo>
                    <a:pt x="132" y="22"/>
                  </a:lnTo>
                  <a:lnTo>
                    <a:pt x="110" y="31"/>
                  </a:lnTo>
                  <a:lnTo>
                    <a:pt x="99" y="45"/>
                  </a:lnTo>
                  <a:lnTo>
                    <a:pt x="87" y="59"/>
                  </a:lnTo>
                  <a:lnTo>
                    <a:pt x="75" y="74"/>
                  </a:lnTo>
                  <a:lnTo>
                    <a:pt x="63" y="91"/>
                  </a:lnTo>
                  <a:lnTo>
                    <a:pt x="51" y="107"/>
                  </a:lnTo>
                  <a:lnTo>
                    <a:pt x="43" y="124"/>
                  </a:lnTo>
                  <a:lnTo>
                    <a:pt x="34" y="142"/>
                  </a:lnTo>
                  <a:lnTo>
                    <a:pt x="27" y="160"/>
                  </a:lnTo>
                  <a:lnTo>
                    <a:pt x="15" y="203"/>
                  </a:lnTo>
                  <a:lnTo>
                    <a:pt x="5" y="256"/>
                  </a:lnTo>
                  <a:lnTo>
                    <a:pt x="0" y="323"/>
                  </a:lnTo>
                  <a:lnTo>
                    <a:pt x="3" y="408"/>
                  </a:lnTo>
                  <a:lnTo>
                    <a:pt x="19" y="390"/>
                  </a:lnTo>
                  <a:lnTo>
                    <a:pt x="32" y="371"/>
                  </a:lnTo>
                  <a:lnTo>
                    <a:pt x="46" y="353"/>
                  </a:lnTo>
                  <a:lnTo>
                    <a:pt x="58" y="333"/>
                  </a:lnTo>
                  <a:lnTo>
                    <a:pt x="70" y="314"/>
                  </a:lnTo>
                  <a:lnTo>
                    <a:pt x="82" y="291"/>
                  </a:lnTo>
                  <a:lnTo>
                    <a:pt x="96" y="267"/>
                  </a:lnTo>
                  <a:lnTo>
                    <a:pt x="110" y="239"/>
                  </a:lnTo>
                  <a:lnTo>
                    <a:pt x="122" y="212"/>
                  </a:lnTo>
                  <a:lnTo>
                    <a:pt x="132" y="185"/>
                  </a:lnTo>
                  <a:lnTo>
                    <a:pt x="141" y="157"/>
                  </a:lnTo>
                  <a:lnTo>
                    <a:pt x="151" y="132"/>
                  </a:lnTo>
                  <a:lnTo>
                    <a:pt x="165" y="104"/>
                  </a:lnTo>
                  <a:lnTo>
                    <a:pt x="185" y="77"/>
                  </a:lnTo>
                  <a:lnTo>
                    <a:pt x="215" y="48"/>
                  </a:lnTo>
                  <a:lnTo>
                    <a:pt x="252" y="18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rgbClr val="99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7319880" y="3484800"/>
              <a:ext cx="646200" cy="574560"/>
            </a:xfrm>
            <a:custGeom>
              <a:avLst/>
              <a:gdLst/>
              <a:ahLst/>
              <a:rect l="l" t="t" r="r" b="b"/>
              <a:pathLst>
                <a:path w="813" h="724">
                  <a:moveTo>
                    <a:pt x="394" y="724"/>
                  </a:moveTo>
                  <a:lnTo>
                    <a:pt x="378" y="722"/>
                  </a:lnTo>
                  <a:lnTo>
                    <a:pt x="356" y="721"/>
                  </a:lnTo>
                  <a:lnTo>
                    <a:pt x="330" y="718"/>
                  </a:lnTo>
                  <a:lnTo>
                    <a:pt x="301" y="714"/>
                  </a:lnTo>
                  <a:lnTo>
                    <a:pt x="272" y="711"/>
                  </a:lnTo>
                  <a:lnTo>
                    <a:pt x="244" y="707"/>
                  </a:lnTo>
                  <a:lnTo>
                    <a:pt x="220" y="704"/>
                  </a:lnTo>
                  <a:lnTo>
                    <a:pt x="200" y="701"/>
                  </a:lnTo>
                  <a:lnTo>
                    <a:pt x="181" y="698"/>
                  </a:lnTo>
                  <a:lnTo>
                    <a:pt x="155" y="695"/>
                  </a:lnTo>
                  <a:lnTo>
                    <a:pt x="127" y="690"/>
                  </a:lnTo>
                  <a:lnTo>
                    <a:pt x="100" y="686"/>
                  </a:lnTo>
                  <a:lnTo>
                    <a:pt x="71" y="680"/>
                  </a:lnTo>
                  <a:lnTo>
                    <a:pt x="43" y="675"/>
                  </a:lnTo>
                  <a:lnTo>
                    <a:pt x="19" y="670"/>
                  </a:lnTo>
                  <a:lnTo>
                    <a:pt x="0" y="666"/>
                  </a:lnTo>
                  <a:lnTo>
                    <a:pt x="11" y="657"/>
                  </a:lnTo>
                  <a:lnTo>
                    <a:pt x="24" y="645"/>
                  </a:lnTo>
                  <a:lnTo>
                    <a:pt x="40" y="631"/>
                  </a:lnTo>
                  <a:lnTo>
                    <a:pt x="57" y="616"/>
                  </a:lnTo>
                  <a:lnTo>
                    <a:pt x="74" y="602"/>
                  </a:lnTo>
                  <a:lnTo>
                    <a:pt x="91" y="589"/>
                  </a:lnTo>
                  <a:lnTo>
                    <a:pt x="107" y="575"/>
                  </a:lnTo>
                  <a:lnTo>
                    <a:pt x="121" y="564"/>
                  </a:lnTo>
                  <a:lnTo>
                    <a:pt x="134" y="554"/>
                  </a:lnTo>
                  <a:lnTo>
                    <a:pt x="150" y="540"/>
                  </a:lnTo>
                  <a:lnTo>
                    <a:pt x="165" y="525"/>
                  </a:lnTo>
                  <a:lnTo>
                    <a:pt x="181" y="510"/>
                  </a:lnTo>
                  <a:lnTo>
                    <a:pt x="198" y="496"/>
                  </a:lnTo>
                  <a:lnTo>
                    <a:pt x="213" y="482"/>
                  </a:lnTo>
                  <a:lnTo>
                    <a:pt x="227" y="470"/>
                  </a:lnTo>
                  <a:lnTo>
                    <a:pt x="241" y="461"/>
                  </a:lnTo>
                  <a:lnTo>
                    <a:pt x="253" y="453"/>
                  </a:lnTo>
                  <a:lnTo>
                    <a:pt x="263" y="447"/>
                  </a:lnTo>
                  <a:lnTo>
                    <a:pt x="272" y="440"/>
                  </a:lnTo>
                  <a:lnTo>
                    <a:pt x="280" y="432"/>
                  </a:lnTo>
                  <a:lnTo>
                    <a:pt x="285" y="425"/>
                  </a:lnTo>
                  <a:lnTo>
                    <a:pt x="289" y="414"/>
                  </a:lnTo>
                  <a:lnTo>
                    <a:pt x="292" y="402"/>
                  </a:lnTo>
                  <a:lnTo>
                    <a:pt x="292" y="388"/>
                  </a:lnTo>
                  <a:lnTo>
                    <a:pt x="294" y="355"/>
                  </a:lnTo>
                  <a:lnTo>
                    <a:pt x="301" y="321"/>
                  </a:lnTo>
                  <a:lnTo>
                    <a:pt x="306" y="287"/>
                  </a:lnTo>
                  <a:lnTo>
                    <a:pt x="308" y="252"/>
                  </a:lnTo>
                  <a:lnTo>
                    <a:pt x="308" y="233"/>
                  </a:lnTo>
                  <a:lnTo>
                    <a:pt x="310" y="215"/>
                  </a:lnTo>
                  <a:lnTo>
                    <a:pt x="313" y="197"/>
                  </a:lnTo>
                  <a:lnTo>
                    <a:pt x="318" y="179"/>
                  </a:lnTo>
                  <a:lnTo>
                    <a:pt x="327" y="161"/>
                  </a:lnTo>
                  <a:lnTo>
                    <a:pt x="335" y="145"/>
                  </a:lnTo>
                  <a:lnTo>
                    <a:pt x="347" y="130"/>
                  </a:lnTo>
                  <a:lnTo>
                    <a:pt x="363" y="117"/>
                  </a:lnTo>
                  <a:lnTo>
                    <a:pt x="368" y="100"/>
                  </a:lnTo>
                  <a:lnTo>
                    <a:pt x="373" y="85"/>
                  </a:lnTo>
                  <a:lnTo>
                    <a:pt x="380" y="71"/>
                  </a:lnTo>
                  <a:lnTo>
                    <a:pt x="390" y="59"/>
                  </a:lnTo>
                  <a:lnTo>
                    <a:pt x="401" y="50"/>
                  </a:lnTo>
                  <a:lnTo>
                    <a:pt x="413" y="41"/>
                  </a:lnTo>
                  <a:lnTo>
                    <a:pt x="426" y="35"/>
                  </a:lnTo>
                  <a:lnTo>
                    <a:pt x="442" y="32"/>
                  </a:lnTo>
                  <a:lnTo>
                    <a:pt x="461" y="30"/>
                  </a:lnTo>
                  <a:lnTo>
                    <a:pt x="487" y="30"/>
                  </a:lnTo>
                  <a:lnTo>
                    <a:pt x="514" y="30"/>
                  </a:lnTo>
                  <a:lnTo>
                    <a:pt x="542" y="30"/>
                  </a:lnTo>
                  <a:lnTo>
                    <a:pt x="569" y="30"/>
                  </a:lnTo>
                  <a:lnTo>
                    <a:pt x="593" y="30"/>
                  </a:lnTo>
                  <a:lnTo>
                    <a:pt x="612" y="29"/>
                  </a:lnTo>
                  <a:lnTo>
                    <a:pt x="626" y="27"/>
                  </a:lnTo>
                  <a:lnTo>
                    <a:pt x="640" y="24"/>
                  </a:lnTo>
                  <a:lnTo>
                    <a:pt x="660" y="19"/>
                  </a:lnTo>
                  <a:lnTo>
                    <a:pt x="684" y="13"/>
                  </a:lnTo>
                  <a:lnTo>
                    <a:pt x="712" y="9"/>
                  </a:lnTo>
                  <a:lnTo>
                    <a:pt x="741" y="4"/>
                  </a:lnTo>
                  <a:lnTo>
                    <a:pt x="768" y="1"/>
                  </a:lnTo>
                  <a:lnTo>
                    <a:pt x="791" y="0"/>
                  </a:lnTo>
                  <a:lnTo>
                    <a:pt x="808" y="0"/>
                  </a:lnTo>
                  <a:lnTo>
                    <a:pt x="810" y="44"/>
                  </a:lnTo>
                  <a:lnTo>
                    <a:pt x="811" y="100"/>
                  </a:lnTo>
                  <a:lnTo>
                    <a:pt x="813" y="156"/>
                  </a:lnTo>
                  <a:lnTo>
                    <a:pt x="811" y="206"/>
                  </a:lnTo>
                  <a:lnTo>
                    <a:pt x="810" y="268"/>
                  </a:lnTo>
                  <a:lnTo>
                    <a:pt x="806" y="353"/>
                  </a:lnTo>
                  <a:lnTo>
                    <a:pt x="801" y="435"/>
                  </a:lnTo>
                  <a:lnTo>
                    <a:pt x="793" y="488"/>
                  </a:lnTo>
                  <a:lnTo>
                    <a:pt x="774" y="502"/>
                  </a:lnTo>
                  <a:lnTo>
                    <a:pt x="755" y="513"/>
                  </a:lnTo>
                  <a:lnTo>
                    <a:pt x="734" y="525"/>
                  </a:lnTo>
                  <a:lnTo>
                    <a:pt x="715" y="534"/>
                  </a:lnTo>
                  <a:lnTo>
                    <a:pt x="698" y="543"/>
                  </a:lnTo>
                  <a:lnTo>
                    <a:pt x="683" y="552"/>
                  </a:lnTo>
                  <a:lnTo>
                    <a:pt x="669" y="561"/>
                  </a:lnTo>
                  <a:lnTo>
                    <a:pt x="658" y="569"/>
                  </a:lnTo>
                  <a:lnTo>
                    <a:pt x="646" y="578"/>
                  </a:lnTo>
                  <a:lnTo>
                    <a:pt x="629" y="589"/>
                  </a:lnTo>
                  <a:lnTo>
                    <a:pt x="609" y="601"/>
                  </a:lnTo>
                  <a:lnTo>
                    <a:pt x="588" y="614"/>
                  </a:lnTo>
                  <a:lnTo>
                    <a:pt x="564" y="629"/>
                  </a:lnTo>
                  <a:lnTo>
                    <a:pt x="542" y="643"/>
                  </a:lnTo>
                  <a:lnTo>
                    <a:pt x="523" y="658"/>
                  </a:lnTo>
                  <a:lnTo>
                    <a:pt x="505" y="670"/>
                  </a:lnTo>
                  <a:lnTo>
                    <a:pt x="502" y="620"/>
                  </a:lnTo>
                  <a:lnTo>
                    <a:pt x="500" y="566"/>
                  </a:lnTo>
                  <a:lnTo>
                    <a:pt x="504" y="504"/>
                  </a:lnTo>
                  <a:lnTo>
                    <a:pt x="511" y="431"/>
                  </a:lnTo>
                  <a:lnTo>
                    <a:pt x="514" y="397"/>
                  </a:lnTo>
                  <a:lnTo>
                    <a:pt x="519" y="364"/>
                  </a:lnTo>
                  <a:lnTo>
                    <a:pt x="526" y="331"/>
                  </a:lnTo>
                  <a:lnTo>
                    <a:pt x="536" y="294"/>
                  </a:lnTo>
                  <a:lnTo>
                    <a:pt x="555" y="256"/>
                  </a:lnTo>
                  <a:lnTo>
                    <a:pt x="583" y="212"/>
                  </a:lnTo>
                  <a:lnTo>
                    <a:pt x="622" y="162"/>
                  </a:lnTo>
                  <a:lnTo>
                    <a:pt x="674" y="106"/>
                  </a:lnTo>
                  <a:lnTo>
                    <a:pt x="683" y="97"/>
                  </a:lnTo>
                  <a:lnTo>
                    <a:pt x="686" y="88"/>
                  </a:lnTo>
                  <a:lnTo>
                    <a:pt x="688" y="82"/>
                  </a:lnTo>
                  <a:lnTo>
                    <a:pt x="684" y="77"/>
                  </a:lnTo>
                  <a:lnTo>
                    <a:pt x="679" y="76"/>
                  </a:lnTo>
                  <a:lnTo>
                    <a:pt x="670" y="76"/>
                  </a:lnTo>
                  <a:lnTo>
                    <a:pt x="662" y="80"/>
                  </a:lnTo>
                  <a:lnTo>
                    <a:pt x="650" y="89"/>
                  </a:lnTo>
                  <a:lnTo>
                    <a:pt x="634" y="101"/>
                  </a:lnTo>
                  <a:lnTo>
                    <a:pt x="610" y="121"/>
                  </a:lnTo>
                  <a:lnTo>
                    <a:pt x="581" y="145"/>
                  </a:lnTo>
                  <a:lnTo>
                    <a:pt x="552" y="179"/>
                  </a:lnTo>
                  <a:lnTo>
                    <a:pt x="521" y="220"/>
                  </a:lnTo>
                  <a:lnTo>
                    <a:pt x="495" y="270"/>
                  </a:lnTo>
                  <a:lnTo>
                    <a:pt x="473" y="331"/>
                  </a:lnTo>
                  <a:lnTo>
                    <a:pt x="461" y="402"/>
                  </a:lnTo>
                  <a:lnTo>
                    <a:pt x="449" y="526"/>
                  </a:lnTo>
                  <a:lnTo>
                    <a:pt x="440" y="604"/>
                  </a:lnTo>
                  <a:lnTo>
                    <a:pt x="435" y="655"/>
                  </a:lnTo>
                  <a:lnTo>
                    <a:pt x="433" y="698"/>
                  </a:lnTo>
                  <a:lnTo>
                    <a:pt x="428" y="708"/>
                  </a:lnTo>
                  <a:lnTo>
                    <a:pt x="421" y="716"/>
                  </a:lnTo>
                  <a:lnTo>
                    <a:pt x="411" y="722"/>
                  </a:lnTo>
                  <a:lnTo>
                    <a:pt x="394" y="72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764760" y="2210040"/>
              <a:ext cx="3502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533520" y="456840"/>
            <a:ext cx="80769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New Generation in the West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2" name=""/>
          <p:cNvGraphicFramePr/>
          <p:nvPr/>
        </p:nvGraphicFramePr>
        <p:xfrm>
          <a:off x="304920" y="1447920"/>
          <a:ext cx="8076960" cy="4964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8076960" cy="496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at Mid-C Have Crashed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5" name=""/>
          <p:cNvGraphicFramePr/>
          <p:nvPr/>
        </p:nvGraphicFramePr>
        <p:xfrm>
          <a:off x="533520" y="1752480"/>
          <a:ext cx="8153280" cy="4092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752480"/>
                    <a:ext cx="8153280" cy="409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Heat Rates have 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 Off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8" name=""/>
          <p:cNvGraphicFramePr/>
          <p:nvPr/>
        </p:nvGraphicFramePr>
        <p:xfrm>
          <a:off x="762120" y="1828800"/>
          <a:ext cx="8076960" cy="4006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828800"/>
                    <a:ext cx="8076960" cy="400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0" name=""/>
          <p:cNvSpPr/>
          <p:nvPr/>
        </p:nvSpPr>
        <p:spPr>
          <a:xfrm>
            <a:off x="4653360" y="5791320"/>
            <a:ext cx="29188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Oct 01 market heat 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 12,700 (peak) and 11,100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9/4/01.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PNW Hydro Power – Why Didn’t the Lights Go Out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hydro shortage is real: Dams are at 55% of capacity second worst year on record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for next year is way behind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bottoms out in September and builds through the winter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shedding averted the widely forecast crisis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1800 MW of aluminum smelting shut off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Seattle and Tacoma raised rate 45% before summer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meaningful forecasts until December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Hydro Power Shortage 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Real… and Ongoing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94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7772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6" name=""/>
          <p:cNvSpPr/>
          <p:nvPr/>
        </p:nvSpPr>
        <p:spPr>
          <a:xfrm>
            <a:off x="5410080" y="44197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H="1">
            <a:off x="5410080" y="4572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6705720" y="4572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162920" y="44197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5944680" y="4419720"/>
            <a:ext cx="773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595880" y="1905120"/>
            <a:ext cx="4536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Pacific Northwest Hydro Generation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 rot="16212000">
            <a:off x="263880" y="3470400"/>
            <a:ext cx="632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"/>
          <p:cNvSpPr/>
          <p:nvPr/>
        </p:nvSpPr>
        <p:spPr>
          <a:xfrm>
            <a:off x="2165760" y="3429000"/>
            <a:ext cx="4811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Update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Events in California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spcAft>
                <a:spcPts val="27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in bankruptcy and will be largely implemented by Federal Bankruptcy judge and in the courts.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spcAft>
                <a:spcPts val="27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 has deal with state PUC.  Requires financing, details to be implemented at state PUC.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spcAft>
                <a:spcPts val="27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increases of 40-80% or more for C&amp;I customers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spcAft>
                <a:spcPts val="27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West-wide mitigation caps prices at $91.87, but markets are clearing below this amount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spcAft>
                <a:spcPts val="27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Rolling blackouts since Summer ’01 have been minimal or have not occurred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224"/>
              </a:spcBef>
              <a:spcAft>
                <a:spcPts val="224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Reasons include 10,000 MW of new capacity in the WSCC, price-induced conservation in the PNW and—beginning June ’01—California, economic downturn, cooler-than-normal 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Flows in the West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6253200" y="6246720"/>
            <a:ext cx="1795320" cy="41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970680" y="2793960"/>
            <a:ext cx="933480" cy="976320"/>
          </a:xfrm>
          <a:prstGeom prst="ellipse">
            <a:avLst/>
          </a:prstGeom>
          <a:gradFill rotWithShape="0">
            <a:gsLst>
              <a:gs pos="0">
                <a:srgbClr val="b2b2b2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660760" y="1895400"/>
            <a:ext cx="1388880" cy="175896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60760" y="1895400"/>
            <a:ext cx="1388880" cy="175896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58840" y="2247840"/>
            <a:ext cx="1849320" cy="121464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158840" y="2247840"/>
            <a:ext cx="1849320" cy="121464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90720" y="3166920"/>
            <a:ext cx="1873080" cy="246384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90720" y="3166920"/>
            <a:ext cx="1873080" cy="246384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587680" y="4681440"/>
            <a:ext cx="1603440" cy="143676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587680" y="4681440"/>
            <a:ext cx="1603440" cy="143676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832040" y="3330720"/>
            <a:ext cx="1484280" cy="178416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32040" y="3330720"/>
            <a:ext cx="1484280" cy="178416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41640" y="3548160"/>
            <a:ext cx="1295280" cy="127008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041640" y="3548160"/>
            <a:ext cx="1295280" cy="127008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246480" y="1922400"/>
            <a:ext cx="2403360" cy="119052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46480" y="1922400"/>
            <a:ext cx="2403360" cy="119052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916440" y="2973240"/>
            <a:ext cx="1633320" cy="103356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916440" y="2973240"/>
            <a:ext cx="1633320" cy="103356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946680" y="4818240"/>
            <a:ext cx="1641240" cy="13255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946680" y="4818240"/>
            <a:ext cx="1641240" cy="13255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191120" y="3925800"/>
            <a:ext cx="1703160" cy="10256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191120" y="3925800"/>
            <a:ext cx="1703160" cy="10256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579680" y="1676520"/>
            <a:ext cx="1538280" cy="8967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579680" y="1676520"/>
            <a:ext cx="1538280" cy="8967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716120" y="5386320"/>
            <a:ext cx="74520" cy="5076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716120" y="5386320"/>
            <a:ext cx="74520" cy="5076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508040" y="5062680"/>
            <a:ext cx="71640" cy="522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508040" y="5062680"/>
            <a:ext cx="71640" cy="522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442880" y="5062680"/>
            <a:ext cx="36720" cy="5220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442880" y="5062680"/>
            <a:ext cx="36720" cy="5220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932120" y="1949400"/>
            <a:ext cx="1384200" cy="1243080"/>
          </a:xfrm>
          <a:custGeom>
            <a:avLst/>
            <a:gdLst/>
            <a:ahLst/>
            <a:rect l="l" t="t" r="r" b="b"/>
            <a:pathLst>
              <a:path w="259" h="299">
                <a:moveTo>
                  <a:pt x="259" y="0"/>
                </a:moveTo>
                <a:lnTo>
                  <a:pt x="214" y="46"/>
                </a:lnTo>
                <a:lnTo>
                  <a:pt x="195" y="72"/>
                </a:lnTo>
                <a:lnTo>
                  <a:pt x="0" y="299"/>
                </a:lnTo>
                <a:lnTo>
                  <a:pt x="259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064120" y="2770200"/>
            <a:ext cx="417600" cy="685800"/>
          </a:xfrm>
          <a:custGeom>
            <a:avLst/>
            <a:gdLst/>
            <a:ahLst/>
            <a:rect l="l" t="t" r="r" b="b"/>
            <a:pathLst>
              <a:path w="216" h="360">
                <a:moveTo>
                  <a:pt x="8" y="160"/>
                </a:moveTo>
                <a:cubicBezTo>
                  <a:pt x="0" y="128"/>
                  <a:pt x="0" y="80"/>
                  <a:pt x="8" y="64"/>
                </a:cubicBezTo>
                <a:cubicBezTo>
                  <a:pt x="16" y="48"/>
                  <a:pt x="40" y="72"/>
                  <a:pt x="56" y="64"/>
                </a:cubicBezTo>
                <a:cubicBezTo>
                  <a:pt x="72" y="56"/>
                  <a:pt x="80" y="0"/>
                  <a:pt x="104" y="16"/>
                </a:cubicBezTo>
                <a:cubicBezTo>
                  <a:pt x="128" y="32"/>
                  <a:pt x="184" y="112"/>
                  <a:pt x="200" y="160"/>
                </a:cubicBezTo>
                <a:cubicBezTo>
                  <a:pt x="216" y="208"/>
                  <a:pt x="216" y="272"/>
                  <a:pt x="200" y="304"/>
                </a:cubicBezTo>
                <a:cubicBezTo>
                  <a:pt x="184" y="336"/>
                  <a:pt x="128" y="360"/>
                  <a:pt x="104" y="352"/>
                </a:cubicBezTo>
                <a:cubicBezTo>
                  <a:pt x="80" y="344"/>
                  <a:pt x="72" y="288"/>
                  <a:pt x="56" y="256"/>
                </a:cubicBezTo>
                <a:cubicBezTo>
                  <a:pt x="40" y="224"/>
                  <a:pt x="16" y="192"/>
                  <a:pt x="8" y="160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437000" y="3286080"/>
            <a:ext cx="627120" cy="270000"/>
          </a:xfrm>
          <a:custGeom>
            <a:avLst/>
            <a:gdLst/>
            <a:ahLst/>
            <a:rect l="l" t="t" r="r" b="b"/>
            <a:pathLst>
              <a:path w="312" h="152">
                <a:moveTo>
                  <a:pt x="40" y="48"/>
                </a:moveTo>
                <a:cubicBezTo>
                  <a:pt x="48" y="40"/>
                  <a:pt x="80" y="56"/>
                  <a:pt x="88" y="48"/>
                </a:cubicBezTo>
                <a:cubicBezTo>
                  <a:pt x="96" y="40"/>
                  <a:pt x="64" y="0"/>
                  <a:pt x="88" y="0"/>
                </a:cubicBezTo>
                <a:cubicBezTo>
                  <a:pt x="112" y="0"/>
                  <a:pt x="200" y="24"/>
                  <a:pt x="232" y="48"/>
                </a:cubicBezTo>
                <a:cubicBezTo>
                  <a:pt x="264" y="72"/>
                  <a:pt x="312" y="136"/>
                  <a:pt x="280" y="144"/>
                </a:cubicBezTo>
                <a:cubicBezTo>
                  <a:pt x="248" y="152"/>
                  <a:pt x="80" y="112"/>
                  <a:pt x="40" y="96"/>
                </a:cubicBezTo>
                <a:cubicBezTo>
                  <a:pt x="0" y="80"/>
                  <a:pt x="32" y="56"/>
                  <a:pt x="40" y="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240080" y="4722840"/>
            <a:ext cx="373320" cy="307800"/>
          </a:xfrm>
          <a:custGeom>
            <a:avLst/>
            <a:gdLst/>
            <a:ahLst/>
            <a:rect l="l" t="t" r="r" b="b"/>
            <a:pathLst>
              <a:path w="160" h="168">
                <a:moveTo>
                  <a:pt x="16" y="112"/>
                </a:moveTo>
                <a:cubicBezTo>
                  <a:pt x="16" y="88"/>
                  <a:pt x="0" y="32"/>
                  <a:pt x="16" y="16"/>
                </a:cubicBezTo>
                <a:cubicBezTo>
                  <a:pt x="32" y="0"/>
                  <a:pt x="88" y="0"/>
                  <a:pt x="112" y="16"/>
                </a:cubicBezTo>
                <a:cubicBezTo>
                  <a:pt x="136" y="32"/>
                  <a:pt x="160" y="88"/>
                  <a:pt x="160" y="112"/>
                </a:cubicBezTo>
                <a:cubicBezTo>
                  <a:pt x="160" y="136"/>
                  <a:pt x="136" y="152"/>
                  <a:pt x="112" y="160"/>
                </a:cubicBezTo>
                <a:cubicBezTo>
                  <a:pt x="88" y="168"/>
                  <a:pt x="32" y="168"/>
                  <a:pt x="16" y="160"/>
                </a:cubicBezTo>
                <a:cubicBezTo>
                  <a:pt x="0" y="152"/>
                  <a:pt x="16" y="136"/>
                  <a:pt x="16" y="112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248440" y="3211560"/>
            <a:ext cx="0" cy="27936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098960" y="1746360"/>
            <a:ext cx="3087720" cy="1465200"/>
          </a:xfrm>
          <a:prstGeom prst="line">
            <a:avLst/>
          </a:prstGeom>
          <a:ln w="2844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510800">
            <a:off x="4877640" y="2185560"/>
            <a:ext cx="181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Northern Border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032440" y="3490920"/>
            <a:ext cx="216000" cy="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248440" y="3490920"/>
            <a:ext cx="430200" cy="20952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5175000" y="3490920"/>
            <a:ext cx="73080" cy="34920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175360" y="3840120"/>
            <a:ext cx="73080" cy="139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1584000" y="1676520"/>
            <a:ext cx="2082600" cy="153504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2805120" y="5097600"/>
            <a:ext cx="1365120" cy="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924440" y="5713560"/>
            <a:ext cx="1101600" cy="639720"/>
          </a:xfrm>
          <a:custGeom>
            <a:avLst/>
            <a:gdLst/>
            <a:ahLst/>
            <a:rect l="l" t="t" r="r" b="b"/>
            <a:pathLst>
              <a:path w="736" h="440">
                <a:moveTo>
                  <a:pt x="72" y="248"/>
                </a:moveTo>
                <a:cubicBezTo>
                  <a:pt x="40" y="200"/>
                  <a:pt x="0" y="144"/>
                  <a:pt x="24" y="104"/>
                </a:cubicBezTo>
                <a:cubicBezTo>
                  <a:pt x="48" y="64"/>
                  <a:pt x="144" y="16"/>
                  <a:pt x="216" y="8"/>
                </a:cubicBezTo>
                <a:cubicBezTo>
                  <a:pt x="288" y="0"/>
                  <a:pt x="392" y="24"/>
                  <a:pt x="456" y="56"/>
                </a:cubicBezTo>
                <a:cubicBezTo>
                  <a:pt x="520" y="88"/>
                  <a:pt x="560" y="144"/>
                  <a:pt x="600" y="200"/>
                </a:cubicBezTo>
                <a:cubicBezTo>
                  <a:pt x="640" y="256"/>
                  <a:pt x="736" y="352"/>
                  <a:pt x="696" y="392"/>
                </a:cubicBezTo>
                <a:cubicBezTo>
                  <a:pt x="656" y="432"/>
                  <a:pt x="440" y="440"/>
                  <a:pt x="360" y="440"/>
                </a:cubicBezTo>
                <a:cubicBezTo>
                  <a:pt x="280" y="440"/>
                  <a:pt x="264" y="424"/>
                  <a:pt x="216" y="392"/>
                </a:cubicBezTo>
                <a:cubicBezTo>
                  <a:pt x="168" y="360"/>
                  <a:pt x="104" y="296"/>
                  <a:pt x="72" y="248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 flipV="1">
            <a:off x="4169880" y="5097600"/>
            <a:ext cx="1365480" cy="97632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4170240" y="4818240"/>
            <a:ext cx="216000" cy="27936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19389600">
            <a:off x="3097440" y="4109400"/>
            <a:ext cx="50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Kern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19198800">
            <a:off x="1806120" y="26409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957800">
            <a:off x="2819520" y="289512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Northwest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2238000">
            <a:off x="4641840" y="544320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6000">
            <a:off x="3237840" y="488772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319720" y="4608360"/>
            <a:ext cx="501480" cy="41940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535720" y="4468680"/>
            <a:ext cx="71280" cy="34956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1285200">
            <a:off x="5479560" y="3425760"/>
            <a:ext cx="35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KN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444920" y="2979720"/>
            <a:ext cx="228600" cy="244440"/>
          </a:xfrm>
          <a:custGeom>
            <a:avLst/>
            <a:gdLst/>
            <a:ahLst/>
            <a:rect l="l" t="t" r="r" b="b"/>
            <a:pathLst>
              <a:path w="152" h="168">
                <a:moveTo>
                  <a:pt x="8" y="16"/>
                </a:moveTo>
                <a:cubicBezTo>
                  <a:pt x="0" y="32"/>
                  <a:pt x="0" y="88"/>
                  <a:pt x="8" y="112"/>
                </a:cubicBezTo>
                <a:cubicBezTo>
                  <a:pt x="16" y="136"/>
                  <a:pt x="40" y="152"/>
                  <a:pt x="56" y="160"/>
                </a:cubicBezTo>
                <a:cubicBezTo>
                  <a:pt x="72" y="168"/>
                  <a:pt x="88" y="168"/>
                  <a:pt x="104" y="160"/>
                </a:cubicBezTo>
                <a:cubicBezTo>
                  <a:pt x="120" y="152"/>
                  <a:pt x="152" y="128"/>
                  <a:pt x="152" y="112"/>
                </a:cubicBezTo>
                <a:cubicBezTo>
                  <a:pt x="152" y="96"/>
                  <a:pt x="120" y="80"/>
                  <a:pt x="104" y="64"/>
                </a:cubicBezTo>
                <a:cubicBezTo>
                  <a:pt x="88" y="48"/>
                  <a:pt x="72" y="24"/>
                  <a:pt x="56" y="16"/>
                </a:cubicBezTo>
                <a:cubicBezTo>
                  <a:pt x="40" y="8"/>
                  <a:pt x="16" y="0"/>
                  <a:pt x="8" y="16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821200" y="5027760"/>
            <a:ext cx="287640" cy="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911760" y="3467160"/>
            <a:ext cx="591840" cy="531720"/>
          </a:xfrm>
          <a:custGeom>
            <a:avLst/>
            <a:gdLst/>
            <a:ahLst/>
            <a:rect l="l" t="t" r="r" b="b"/>
            <a:pathLst>
              <a:path w="396" h="366">
                <a:moveTo>
                  <a:pt x="13" y="249"/>
                </a:moveTo>
                <a:cubicBezTo>
                  <a:pt x="0" y="220"/>
                  <a:pt x="28" y="146"/>
                  <a:pt x="45" y="105"/>
                </a:cubicBezTo>
                <a:cubicBezTo>
                  <a:pt x="62" y="64"/>
                  <a:pt x="92" y="2"/>
                  <a:pt x="117" y="1"/>
                </a:cubicBezTo>
                <a:cubicBezTo>
                  <a:pt x="142" y="0"/>
                  <a:pt x="156" y="76"/>
                  <a:pt x="197" y="97"/>
                </a:cubicBezTo>
                <a:cubicBezTo>
                  <a:pt x="238" y="118"/>
                  <a:pt x="334" y="105"/>
                  <a:pt x="365" y="129"/>
                </a:cubicBezTo>
                <a:cubicBezTo>
                  <a:pt x="396" y="153"/>
                  <a:pt x="381" y="204"/>
                  <a:pt x="381" y="241"/>
                </a:cubicBezTo>
                <a:cubicBezTo>
                  <a:pt x="381" y="278"/>
                  <a:pt x="392" y="340"/>
                  <a:pt x="365" y="353"/>
                </a:cubicBezTo>
                <a:cubicBezTo>
                  <a:pt x="338" y="366"/>
                  <a:pt x="261" y="333"/>
                  <a:pt x="221" y="321"/>
                </a:cubicBezTo>
                <a:cubicBezTo>
                  <a:pt x="181" y="309"/>
                  <a:pt x="158" y="290"/>
                  <a:pt x="125" y="281"/>
                </a:cubicBezTo>
                <a:cubicBezTo>
                  <a:pt x="92" y="272"/>
                  <a:pt x="26" y="278"/>
                  <a:pt x="13" y="249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5821200" y="3490560"/>
            <a:ext cx="1365480" cy="1676520"/>
          </a:xfrm>
          <a:prstGeom prst="line">
            <a:avLst/>
          </a:prstGeom>
          <a:ln w="2844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8443400">
            <a:off x="6427080" y="4004280"/>
            <a:ext cx="803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NGPL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170240" y="3700440"/>
            <a:ext cx="1005120" cy="13968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4600080" y="3490920"/>
            <a:ext cx="73080" cy="27936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529160" y="3071880"/>
            <a:ext cx="287280" cy="6984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175360" y="3444840"/>
            <a:ext cx="131760" cy="1159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492960" y="5084640"/>
            <a:ext cx="131760" cy="1177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492960" y="5286240"/>
            <a:ext cx="131760" cy="115920"/>
          </a:xfrm>
          <a:prstGeom prst="ellipse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580440" y="5013360"/>
            <a:ext cx="20188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Glenrock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Cheyenne/Rockport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OPAL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492960" y="5479920"/>
            <a:ext cx="131760" cy="11772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2590920" y="3700440"/>
            <a:ext cx="1650960" cy="118764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241880" y="3700440"/>
            <a:ext cx="144360" cy="111780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 flipV="1">
            <a:off x="1980720" y="2361960"/>
            <a:ext cx="2189160" cy="133812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157640" y="3654360"/>
            <a:ext cx="131760" cy="11592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460200">
            <a:off x="4801680" y="3819240"/>
            <a:ext cx="379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WIC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944960" y="2789280"/>
            <a:ext cx="614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Powder River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179960" y="2811600"/>
            <a:ext cx="612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Big Horn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25920" y="3160800"/>
            <a:ext cx="614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Wind River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700440" y="3452760"/>
            <a:ext cx="612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Green River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262400" y="4813200"/>
            <a:ext cx="614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425920" y="6022800"/>
            <a:ext cx="611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Permian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889440" y="4405320"/>
            <a:ext cx="438120" cy="430200"/>
          </a:xfrm>
          <a:custGeom>
            <a:avLst/>
            <a:gdLst/>
            <a:ahLst/>
            <a:rect l="l" t="t" r="r" b="b"/>
            <a:pathLst>
              <a:path w="293" h="296">
                <a:moveTo>
                  <a:pt x="68" y="260"/>
                </a:moveTo>
                <a:cubicBezTo>
                  <a:pt x="39" y="249"/>
                  <a:pt x="29" y="235"/>
                  <a:pt x="20" y="204"/>
                </a:cubicBezTo>
                <a:cubicBezTo>
                  <a:pt x="11" y="173"/>
                  <a:pt x="0" y="109"/>
                  <a:pt x="12" y="76"/>
                </a:cubicBezTo>
                <a:cubicBezTo>
                  <a:pt x="24" y="43"/>
                  <a:pt x="48" y="0"/>
                  <a:pt x="92" y="4"/>
                </a:cubicBezTo>
                <a:cubicBezTo>
                  <a:pt x="136" y="8"/>
                  <a:pt x="259" y="56"/>
                  <a:pt x="276" y="100"/>
                </a:cubicBezTo>
                <a:cubicBezTo>
                  <a:pt x="293" y="144"/>
                  <a:pt x="224" y="240"/>
                  <a:pt x="196" y="268"/>
                </a:cubicBezTo>
                <a:cubicBezTo>
                  <a:pt x="168" y="296"/>
                  <a:pt x="97" y="271"/>
                  <a:pt x="68" y="260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711600" y="4394160"/>
            <a:ext cx="614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Paradox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774960" y="3989520"/>
            <a:ext cx="490680" cy="250560"/>
          </a:xfrm>
          <a:custGeom>
            <a:avLst/>
            <a:gdLst/>
            <a:ahLst/>
            <a:rect l="l" t="t" r="r" b="b"/>
            <a:pathLst>
              <a:path w="288" h="140">
                <a:moveTo>
                  <a:pt x="16" y="73"/>
                </a:moveTo>
                <a:cubicBezTo>
                  <a:pt x="0" y="62"/>
                  <a:pt x="28" y="37"/>
                  <a:pt x="48" y="25"/>
                </a:cubicBezTo>
                <a:cubicBezTo>
                  <a:pt x="68" y="13"/>
                  <a:pt x="101" y="2"/>
                  <a:pt x="136" y="1"/>
                </a:cubicBezTo>
                <a:cubicBezTo>
                  <a:pt x="171" y="0"/>
                  <a:pt x="232" y="5"/>
                  <a:pt x="256" y="17"/>
                </a:cubicBezTo>
                <a:cubicBezTo>
                  <a:pt x="280" y="29"/>
                  <a:pt x="288" y="53"/>
                  <a:pt x="280" y="73"/>
                </a:cubicBezTo>
                <a:cubicBezTo>
                  <a:pt x="272" y="93"/>
                  <a:pt x="231" y="134"/>
                  <a:pt x="208" y="137"/>
                </a:cubicBezTo>
                <a:cubicBezTo>
                  <a:pt x="185" y="140"/>
                  <a:pt x="173" y="93"/>
                  <a:pt x="144" y="89"/>
                </a:cubicBezTo>
                <a:cubicBezTo>
                  <a:pt x="115" y="85"/>
                  <a:pt x="32" y="84"/>
                  <a:pt x="16" y="73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759120" y="3940200"/>
            <a:ext cx="614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Uinta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332240" y="4065480"/>
            <a:ext cx="339840" cy="320760"/>
          </a:xfrm>
          <a:custGeom>
            <a:avLst/>
            <a:gdLst/>
            <a:ahLst/>
            <a:rect l="l" t="t" r="r" b="b"/>
            <a:pathLst>
              <a:path w="163" h="212">
                <a:moveTo>
                  <a:pt x="4" y="117"/>
                </a:moveTo>
                <a:cubicBezTo>
                  <a:pt x="0" y="94"/>
                  <a:pt x="33" y="85"/>
                  <a:pt x="36" y="69"/>
                </a:cubicBezTo>
                <a:cubicBezTo>
                  <a:pt x="39" y="53"/>
                  <a:pt x="13" y="30"/>
                  <a:pt x="20" y="21"/>
                </a:cubicBezTo>
                <a:cubicBezTo>
                  <a:pt x="27" y="12"/>
                  <a:pt x="63" y="0"/>
                  <a:pt x="76" y="13"/>
                </a:cubicBezTo>
                <a:cubicBezTo>
                  <a:pt x="89" y="26"/>
                  <a:pt x="88" y="84"/>
                  <a:pt x="100" y="101"/>
                </a:cubicBezTo>
                <a:cubicBezTo>
                  <a:pt x="112" y="118"/>
                  <a:pt x="140" y="102"/>
                  <a:pt x="148" y="117"/>
                </a:cubicBezTo>
                <a:cubicBezTo>
                  <a:pt x="156" y="132"/>
                  <a:pt x="163" y="174"/>
                  <a:pt x="148" y="189"/>
                </a:cubicBezTo>
                <a:cubicBezTo>
                  <a:pt x="133" y="204"/>
                  <a:pt x="84" y="212"/>
                  <a:pt x="60" y="205"/>
                </a:cubicBezTo>
                <a:cubicBezTo>
                  <a:pt x="36" y="198"/>
                  <a:pt x="8" y="140"/>
                  <a:pt x="4" y="117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4986600">
            <a:off x="4035240" y="4316040"/>
            <a:ext cx="75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Northwest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335480" y="4044960"/>
            <a:ext cx="612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Piceance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151600" y="3706920"/>
            <a:ext cx="820440" cy="955440"/>
          </a:xfrm>
          <a:custGeom>
            <a:avLst/>
            <a:gdLst/>
            <a:ahLst/>
            <a:rect l="l" t="t" r="r" b="b"/>
            <a:pathLst>
              <a:path w="548" h="657">
                <a:moveTo>
                  <a:pt x="64" y="572"/>
                </a:moveTo>
                <a:cubicBezTo>
                  <a:pt x="40" y="523"/>
                  <a:pt x="16" y="412"/>
                  <a:pt x="8" y="348"/>
                </a:cubicBezTo>
                <a:cubicBezTo>
                  <a:pt x="0" y="284"/>
                  <a:pt x="1" y="233"/>
                  <a:pt x="16" y="188"/>
                </a:cubicBezTo>
                <a:cubicBezTo>
                  <a:pt x="31" y="143"/>
                  <a:pt x="69" y="97"/>
                  <a:pt x="96" y="76"/>
                </a:cubicBezTo>
                <a:cubicBezTo>
                  <a:pt x="123" y="55"/>
                  <a:pt x="157" y="69"/>
                  <a:pt x="176" y="60"/>
                </a:cubicBezTo>
                <a:cubicBezTo>
                  <a:pt x="195" y="51"/>
                  <a:pt x="191" y="27"/>
                  <a:pt x="208" y="20"/>
                </a:cubicBezTo>
                <a:cubicBezTo>
                  <a:pt x="225" y="13"/>
                  <a:pt x="235" y="0"/>
                  <a:pt x="280" y="20"/>
                </a:cubicBezTo>
                <a:cubicBezTo>
                  <a:pt x="325" y="40"/>
                  <a:pt x="445" y="108"/>
                  <a:pt x="480" y="140"/>
                </a:cubicBezTo>
                <a:cubicBezTo>
                  <a:pt x="515" y="172"/>
                  <a:pt x="487" y="179"/>
                  <a:pt x="488" y="212"/>
                </a:cubicBezTo>
                <a:cubicBezTo>
                  <a:pt x="489" y="245"/>
                  <a:pt x="483" y="309"/>
                  <a:pt x="488" y="340"/>
                </a:cubicBezTo>
                <a:cubicBezTo>
                  <a:pt x="493" y="371"/>
                  <a:pt x="548" y="387"/>
                  <a:pt x="520" y="396"/>
                </a:cubicBezTo>
                <a:cubicBezTo>
                  <a:pt x="492" y="405"/>
                  <a:pt x="372" y="368"/>
                  <a:pt x="320" y="396"/>
                </a:cubicBezTo>
                <a:cubicBezTo>
                  <a:pt x="268" y="424"/>
                  <a:pt x="225" y="523"/>
                  <a:pt x="208" y="564"/>
                </a:cubicBezTo>
                <a:cubicBezTo>
                  <a:pt x="191" y="605"/>
                  <a:pt x="225" y="631"/>
                  <a:pt x="216" y="644"/>
                </a:cubicBezTo>
                <a:cubicBezTo>
                  <a:pt x="207" y="657"/>
                  <a:pt x="176" y="653"/>
                  <a:pt x="152" y="644"/>
                </a:cubicBezTo>
                <a:cubicBezTo>
                  <a:pt x="128" y="635"/>
                  <a:pt x="88" y="621"/>
                  <a:pt x="64" y="572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6000">
            <a:off x="5462640" y="3770280"/>
            <a:ext cx="892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Trailblazer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248440" y="3979800"/>
            <a:ext cx="1147680" cy="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248440" y="4259160"/>
            <a:ext cx="717480" cy="48888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248440" y="4259160"/>
            <a:ext cx="71280" cy="34920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4986600">
            <a:off x="5223240" y="4410360"/>
            <a:ext cx="40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CIG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248440" y="3979800"/>
            <a:ext cx="0" cy="27936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267160" y="4033800"/>
            <a:ext cx="614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DJ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092560" y="4765680"/>
            <a:ext cx="287640" cy="272880"/>
          </a:xfrm>
          <a:custGeom>
            <a:avLst/>
            <a:gdLst/>
            <a:ahLst/>
            <a:rect l="l" t="t" r="r" b="b"/>
            <a:pathLst>
              <a:path w="161" h="188">
                <a:moveTo>
                  <a:pt x="8" y="172"/>
                </a:moveTo>
                <a:cubicBezTo>
                  <a:pt x="0" y="167"/>
                  <a:pt x="49" y="157"/>
                  <a:pt x="56" y="140"/>
                </a:cubicBezTo>
                <a:cubicBezTo>
                  <a:pt x="63" y="123"/>
                  <a:pt x="47" y="91"/>
                  <a:pt x="48" y="68"/>
                </a:cubicBezTo>
                <a:cubicBezTo>
                  <a:pt x="49" y="45"/>
                  <a:pt x="53" y="8"/>
                  <a:pt x="64" y="4"/>
                </a:cubicBezTo>
                <a:cubicBezTo>
                  <a:pt x="75" y="0"/>
                  <a:pt x="96" y="29"/>
                  <a:pt x="112" y="44"/>
                </a:cubicBezTo>
                <a:cubicBezTo>
                  <a:pt x="128" y="59"/>
                  <a:pt x="161" y="71"/>
                  <a:pt x="160" y="92"/>
                </a:cubicBezTo>
                <a:cubicBezTo>
                  <a:pt x="159" y="113"/>
                  <a:pt x="125" y="156"/>
                  <a:pt x="104" y="172"/>
                </a:cubicBezTo>
                <a:cubicBezTo>
                  <a:pt x="83" y="188"/>
                  <a:pt x="16" y="177"/>
                  <a:pt x="8" y="172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827600" y="4673520"/>
            <a:ext cx="611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Raton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5283360" y="4724280"/>
            <a:ext cx="179280" cy="13968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164200" y="3851280"/>
            <a:ext cx="131760" cy="117360"/>
          </a:xfrm>
          <a:prstGeom prst="ellipse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230720" y="3735360"/>
            <a:ext cx="968400" cy="12852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H="1">
            <a:off x="4457880" y="3770280"/>
            <a:ext cx="71280" cy="36036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rot="460200">
            <a:off x="4533480" y="3625920"/>
            <a:ext cx="362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CIG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rot="460200">
            <a:off x="4215600" y="3757320"/>
            <a:ext cx="702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Overthrust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5391000" y="2478240"/>
            <a:ext cx="287640" cy="55872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rot="17943600">
            <a:off x="5240520" y="2567160"/>
            <a:ext cx="4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WBI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419720" y="1600200"/>
            <a:ext cx="3087720" cy="1465200"/>
          </a:xfrm>
          <a:prstGeom prst="line">
            <a:avLst/>
          </a:prstGeom>
          <a:ln w="2844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89080" y="5349960"/>
            <a:ext cx="18396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1510800">
            <a:off x="5639400" y="1981080"/>
            <a:ext cx="981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Alliance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>
            <a:off x="1980720" y="1600200"/>
            <a:ext cx="228600" cy="68580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17193000">
            <a:off x="1381320" y="189612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Northwest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Rig Counts are 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4495680" y="1746360"/>
            <a:ext cx="4267440" cy="273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Record Levels of Canadian Activity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data indicates 328 active rigs at the end of August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off 43% from the year-to-date high of 539 rigs in January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Similar constraints as those found in the U.S.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6" name=""/>
          <p:cNvGraphicFramePr/>
          <p:nvPr/>
        </p:nvGraphicFramePr>
        <p:xfrm>
          <a:off x="380880" y="1822320"/>
          <a:ext cx="3535560" cy="2444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2320"/>
                    <a:ext cx="353556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8" name=""/>
          <p:cNvGraphicFramePr/>
          <p:nvPr/>
        </p:nvGraphicFramePr>
        <p:xfrm>
          <a:off x="380880" y="4413240"/>
          <a:ext cx="3535560" cy="2444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80880" y="4413240"/>
                    <a:ext cx="353556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0" name=""/>
          <p:cNvGraphicFramePr/>
          <p:nvPr/>
        </p:nvGraphicFramePr>
        <p:xfrm>
          <a:off x="4648320" y="4413240"/>
          <a:ext cx="3535200" cy="24447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48320" y="4413240"/>
                    <a:ext cx="35352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"/>
          <p:cNvSpPr/>
          <p:nvPr/>
        </p:nvSpPr>
        <p:spPr>
          <a:xfrm>
            <a:off x="100080" y="76359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3" name="All%20Graphs11" descr=""/>
          <p:cNvPicPr/>
          <p:nvPr/>
        </p:nvPicPr>
        <p:blipFill>
          <a:blip r:embed="rId1"/>
          <a:stretch/>
        </p:blipFill>
        <p:spPr>
          <a:xfrm>
            <a:off x="4572000" y="1905120"/>
            <a:ext cx="3809880" cy="441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Field Receipts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Up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5" name="All%20Graphs10" descr=""/>
          <p:cNvPicPr/>
          <p:nvPr/>
        </p:nvPicPr>
        <p:blipFill>
          <a:blip r:embed="rId2"/>
          <a:stretch/>
        </p:blipFill>
        <p:spPr>
          <a:xfrm>
            <a:off x="533520" y="1905120"/>
            <a:ext cx="3733560" cy="441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ladyfern" descr=""/>
          <p:cNvPicPr/>
          <p:nvPr/>
        </p:nvPicPr>
        <p:blipFill>
          <a:blip r:embed="rId1"/>
          <a:stretch/>
        </p:blipFill>
        <p:spPr>
          <a:xfrm>
            <a:off x="228600" y="1828800"/>
            <a:ext cx="5105520" cy="445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7" name=""/>
          <p:cNvSpPr/>
          <p:nvPr/>
        </p:nvSpPr>
        <p:spPr>
          <a:xfrm>
            <a:off x="5562720" y="1905120"/>
            <a:ext cx="3352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mosquito-ridden bog in remote northeastern British Columbia has become one of Canada's richest finds of the past two decades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Natural said test results from its recent Ladyfern well showed it had the capability of producing 100 million cubic feet of gas a day, rivaling some finds in the deep water Gulf of Mexico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Ladyfern is expected to deliver between 100 million and 150 million cubic feet per day during the last half of 2001.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05280" y="228600"/>
            <a:ext cx="84632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Ladyfern May Represent a Significant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Addition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7621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Imports are Strong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Growing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0" name="AGA%20Canada_28270_image001" descr=""/>
          <p:cNvPicPr/>
          <p:nvPr/>
        </p:nvPicPr>
        <p:blipFill>
          <a:blip r:embed="rId1"/>
          <a:stretch/>
        </p:blipFill>
        <p:spPr>
          <a:xfrm>
            <a:off x="838080" y="1752480"/>
            <a:ext cx="7581960" cy="434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1" name=""/>
          <p:cNvSpPr/>
          <p:nvPr/>
        </p:nvSpPr>
        <p:spPr>
          <a:xfrm>
            <a:off x="4648320" y="4191120"/>
            <a:ext cx="3375000" cy="1161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The bulk of these imports are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going to the Midwest and Northeast.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Increases come largely from new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not cannibalization of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production.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09120" y="228240"/>
            <a:ext cx="8077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Rockies Rig Counts are Up Too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6719760" y="6167520"/>
            <a:ext cx="1517760" cy="31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0BA328-16CC-4AB8-A871-183F024405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4" name=""/>
          <p:cNvGraphicFramePr/>
          <p:nvPr/>
        </p:nvGraphicFramePr>
        <p:xfrm>
          <a:off x="4724280" y="4311720"/>
          <a:ext cx="3581640" cy="2320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24280" y="4311720"/>
                    <a:ext cx="3581640" cy="232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6" name=""/>
          <p:cNvGraphicFramePr/>
          <p:nvPr/>
        </p:nvGraphicFramePr>
        <p:xfrm>
          <a:off x="4724280" y="1752480"/>
          <a:ext cx="3581640" cy="2313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752480"/>
                    <a:ext cx="3581640" cy="231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8" name=""/>
          <p:cNvGraphicFramePr/>
          <p:nvPr/>
        </p:nvGraphicFramePr>
        <p:xfrm>
          <a:off x="800280" y="4311720"/>
          <a:ext cx="3581280" cy="23241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800280" y="4311720"/>
                    <a:ext cx="358128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0" name=""/>
          <p:cNvSpPr/>
          <p:nvPr/>
        </p:nvSpPr>
        <p:spPr>
          <a:xfrm>
            <a:off x="876240" y="1676520"/>
            <a:ext cx="3268800" cy="3264840"/>
          </a:xfrm>
          <a:prstGeom prst="rect">
            <a:avLst/>
          </a:prstGeom>
          <a:solidFill>
            <a:srgbClr val="b2b2b2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Drilling is continuing at the highest pace in over a decade despite the infrastructure constraints that have appeared over the last year.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Note: Powder River Basin CBM rigs are excluded from the Baker-Hughes Wyoming rig count due the shallow nature of the CBM wells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2000-04-28T18:58:10Z</dcterms:created>
  <dc:creator>klande</dc:creator>
  <dc:description/>
  <dc:language>en-US</dc:language>
  <cp:lastModifiedBy>dfuller</cp:lastModifiedBy>
  <cp:lastPrinted>2001-03-27T22:45:31Z</cp:lastPrinted>
  <dcterms:modified xsi:type="dcterms:W3CDTF">2001-11-06T20:27:29Z</dcterms:modified>
  <cp:revision>296</cp:revision>
  <dc:subject/>
  <dc:title>No Slide Title</dc:title>
</cp:coreProperties>
</file>